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96" r:id="rId4"/>
    <p:sldMasterId id="2147483697" r:id="rId5"/>
    <p:sldMasterId id="2147483698" r:id="rId6"/>
    <p:sldMasterId id="2147483699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</p:sldIdLst>
  <p:sldSz cy="6858000" cx="12192000"/>
  <p:notesSz cx="9926625" cy="679767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4B04AB26-A425-4C51-A9AC-A536B836ACDE}">
  <a:tblStyle styleId="{4B04AB26-A425-4C51-A9AC-A536B836ACDE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25" Type="http://schemas.openxmlformats.org/officeDocument/2006/relationships/slide" Target="slides/slide17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notesMaster" Target="notesMasters/notesMaster1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07000" y="812520"/>
            <a:ext cx="5345280" cy="40089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" name="Google Shape;5;n"/>
          <p:cNvSpPr txBox="1"/>
          <p:nvPr>
            <p:ph idx="3"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" name="Google Shape;6;n"/>
          <p:cNvSpPr txBox="1"/>
          <p:nvPr>
            <p:ph idx="10"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:notes"/>
          <p:cNvSpPr txBox="1"/>
          <p:nvPr/>
        </p:nvSpPr>
        <p:spPr>
          <a:xfrm>
            <a:off x="5621760" y="6457320"/>
            <a:ext cx="4302360" cy="339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1:notes"/>
          <p:cNvSpPr txBox="1"/>
          <p:nvPr/>
        </p:nvSpPr>
        <p:spPr>
          <a:xfrm>
            <a:off x="0" y="0"/>
            <a:ext cx="4302360" cy="339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1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3" name="Google Shape;273;p1:notes"/>
          <p:cNvSpPr txBox="1"/>
          <p:nvPr>
            <p:ph idx="1" type="body"/>
          </p:nvPr>
        </p:nvSpPr>
        <p:spPr>
          <a:xfrm>
            <a:off x="992160" y="3270960"/>
            <a:ext cx="7941960" cy="2676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10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10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89" name="Google Shape;389;p10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11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11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03" name="Google Shape;403;p11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12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12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16" name="Google Shape;416;p12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13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13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29" name="Google Shape;429;p13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14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14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42" name="Google Shape;442;p14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15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15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55" name="Google Shape;455;p15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16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16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70" name="Google Shape;470;p16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17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p17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84" name="Google Shape;484;p17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2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6" name="Google Shape;286;p2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3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4" name="Google Shape;294;p3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4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8" name="Google Shape;308;p4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5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5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2" name="Google Shape;322;p5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6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6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35" name="Google Shape;335;p6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7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7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48" name="Google Shape;348;p7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8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8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63" name="Google Shape;363;p8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9:notes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9:notes"/>
          <p:cNvSpPr/>
          <p:nvPr>
            <p:ph idx="2" type="sldImg"/>
          </p:nvPr>
        </p:nvSpPr>
        <p:spPr>
          <a:xfrm>
            <a:off x="217440" y="812880"/>
            <a:ext cx="7122960" cy="4008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76" name="Google Shape;376;p9:notes"/>
          <p:cNvSpPr txBox="1"/>
          <p:nvPr>
            <p:ph idx="1"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2"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2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3"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2"/>
          <p:cNvSpPr txBox="1"/>
          <p:nvPr>
            <p:ph idx="4"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3"/>
          <p:cNvSpPr txBox="1"/>
          <p:nvPr>
            <p:ph idx="1"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3"/>
          <p:cNvSpPr txBox="1"/>
          <p:nvPr>
            <p:ph idx="2"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3"/>
          <p:cNvSpPr txBox="1"/>
          <p:nvPr>
            <p:ph idx="3"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3"/>
          <p:cNvSpPr txBox="1"/>
          <p:nvPr>
            <p:ph idx="4"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5"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6"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6"/>
          <p:cNvSpPr txBox="1"/>
          <p:nvPr>
            <p:ph idx="1"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7"/>
          <p:cNvSpPr txBox="1"/>
          <p:nvPr>
            <p:ph idx="1"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8"/>
          <p:cNvSpPr txBox="1"/>
          <p:nvPr>
            <p:ph idx="1"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8"/>
          <p:cNvSpPr txBox="1"/>
          <p:nvPr>
            <p:ph idx="2"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idx="1"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1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1"/>
          <p:cNvSpPr txBox="1"/>
          <p:nvPr>
            <p:ph idx="2"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1"/>
          <p:cNvSpPr txBox="1"/>
          <p:nvPr>
            <p:ph idx="3"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"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2"/>
          <p:cNvSpPr txBox="1"/>
          <p:nvPr>
            <p:ph idx="1"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22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2"/>
          <p:cNvSpPr txBox="1"/>
          <p:nvPr>
            <p:ph idx="3"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3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23"/>
          <p:cNvSpPr txBox="1"/>
          <p:nvPr>
            <p:ph idx="3"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"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2"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5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5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5"/>
          <p:cNvSpPr txBox="1"/>
          <p:nvPr>
            <p:ph idx="3"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5"/>
          <p:cNvSpPr txBox="1"/>
          <p:nvPr>
            <p:ph idx="4"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6"/>
          <p:cNvSpPr txBox="1"/>
          <p:nvPr>
            <p:ph idx="1"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6"/>
          <p:cNvSpPr txBox="1"/>
          <p:nvPr>
            <p:ph idx="2"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6"/>
          <p:cNvSpPr txBox="1"/>
          <p:nvPr>
            <p:ph idx="3"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6"/>
          <p:cNvSpPr txBox="1"/>
          <p:nvPr>
            <p:ph idx="4"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6"/>
          <p:cNvSpPr txBox="1"/>
          <p:nvPr>
            <p:ph idx="5"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6"/>
          <p:cNvSpPr txBox="1"/>
          <p:nvPr>
            <p:ph idx="6"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9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9"/>
          <p:cNvSpPr txBox="1"/>
          <p:nvPr>
            <p:ph idx="1"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0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30"/>
          <p:cNvSpPr txBox="1"/>
          <p:nvPr>
            <p:ph idx="1"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1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31"/>
          <p:cNvSpPr txBox="1"/>
          <p:nvPr>
            <p:ph idx="1"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65" name="Google Shape;165;p31"/>
          <p:cNvSpPr txBox="1"/>
          <p:nvPr>
            <p:ph idx="2"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2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3"/>
          <p:cNvSpPr txBox="1"/>
          <p:nvPr>
            <p:ph idx="1"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4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34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73" name="Google Shape;173;p34"/>
          <p:cNvSpPr txBox="1"/>
          <p:nvPr>
            <p:ph idx="2"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74" name="Google Shape;174;p34"/>
          <p:cNvSpPr txBox="1"/>
          <p:nvPr>
            <p:ph idx="3"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5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35"/>
          <p:cNvSpPr txBox="1"/>
          <p:nvPr>
            <p:ph idx="1"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78" name="Google Shape;178;p35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79" name="Google Shape;179;p35"/>
          <p:cNvSpPr txBox="1"/>
          <p:nvPr>
            <p:ph idx="3"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6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36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83" name="Google Shape;183;p36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84" name="Google Shape;184;p36"/>
          <p:cNvSpPr txBox="1"/>
          <p:nvPr>
            <p:ph idx="3"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7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37"/>
          <p:cNvSpPr txBox="1"/>
          <p:nvPr>
            <p:ph idx="1"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88" name="Google Shape;188;p37"/>
          <p:cNvSpPr txBox="1"/>
          <p:nvPr>
            <p:ph idx="2"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8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38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92" name="Google Shape;192;p38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93" name="Google Shape;193;p38"/>
          <p:cNvSpPr txBox="1"/>
          <p:nvPr>
            <p:ph idx="3"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94" name="Google Shape;194;p38"/>
          <p:cNvSpPr txBox="1"/>
          <p:nvPr>
            <p:ph idx="4"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9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39"/>
          <p:cNvSpPr txBox="1"/>
          <p:nvPr>
            <p:ph idx="1"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98" name="Google Shape;198;p39"/>
          <p:cNvSpPr txBox="1"/>
          <p:nvPr>
            <p:ph idx="2"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99" name="Google Shape;199;p39"/>
          <p:cNvSpPr txBox="1"/>
          <p:nvPr>
            <p:ph idx="3"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00" name="Google Shape;200;p39"/>
          <p:cNvSpPr txBox="1"/>
          <p:nvPr>
            <p:ph idx="4"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01" name="Google Shape;201;p39"/>
          <p:cNvSpPr txBox="1"/>
          <p:nvPr>
            <p:ph idx="5"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02" name="Google Shape;202;p39"/>
          <p:cNvSpPr txBox="1"/>
          <p:nvPr>
            <p:ph idx="6"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42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42"/>
          <p:cNvSpPr txBox="1"/>
          <p:nvPr>
            <p:ph idx="1"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3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6" name="Google Shape;226;p43"/>
          <p:cNvSpPr txBox="1"/>
          <p:nvPr>
            <p:ph idx="1"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44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9" name="Google Shape;229;p44"/>
          <p:cNvSpPr txBox="1"/>
          <p:nvPr>
            <p:ph idx="1"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30" name="Google Shape;230;p44"/>
          <p:cNvSpPr txBox="1"/>
          <p:nvPr>
            <p:ph idx="2"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5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46"/>
          <p:cNvSpPr txBox="1"/>
          <p:nvPr>
            <p:ph idx="1"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7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7" name="Google Shape;237;p47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38" name="Google Shape;238;p47"/>
          <p:cNvSpPr txBox="1"/>
          <p:nvPr>
            <p:ph idx="2"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39" name="Google Shape;239;p47"/>
          <p:cNvSpPr txBox="1"/>
          <p:nvPr>
            <p:ph idx="3"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8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48"/>
          <p:cNvSpPr txBox="1"/>
          <p:nvPr>
            <p:ph idx="1"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43" name="Google Shape;243;p48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44" name="Google Shape;244;p48"/>
          <p:cNvSpPr txBox="1"/>
          <p:nvPr>
            <p:ph idx="3"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9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7" name="Google Shape;247;p49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48" name="Google Shape;248;p49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49" name="Google Shape;249;p49"/>
          <p:cNvSpPr txBox="1"/>
          <p:nvPr>
            <p:ph idx="3"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50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2" name="Google Shape;252;p50"/>
          <p:cNvSpPr txBox="1"/>
          <p:nvPr>
            <p:ph idx="1"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53" name="Google Shape;253;p50"/>
          <p:cNvSpPr txBox="1"/>
          <p:nvPr>
            <p:ph idx="2"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51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6" name="Google Shape;256;p51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57" name="Google Shape;257;p51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58" name="Google Shape;258;p51"/>
          <p:cNvSpPr txBox="1"/>
          <p:nvPr>
            <p:ph idx="3"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59" name="Google Shape;259;p51"/>
          <p:cNvSpPr txBox="1"/>
          <p:nvPr>
            <p:ph idx="4"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52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2" name="Google Shape;262;p52"/>
          <p:cNvSpPr txBox="1"/>
          <p:nvPr>
            <p:ph idx="1"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63" name="Google Shape;263;p52"/>
          <p:cNvSpPr txBox="1"/>
          <p:nvPr>
            <p:ph idx="2"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64" name="Google Shape;264;p52"/>
          <p:cNvSpPr txBox="1"/>
          <p:nvPr>
            <p:ph idx="3"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65" name="Google Shape;265;p52"/>
          <p:cNvSpPr txBox="1"/>
          <p:nvPr>
            <p:ph idx="4"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66" name="Google Shape;266;p52"/>
          <p:cNvSpPr txBox="1"/>
          <p:nvPr>
            <p:ph idx="5"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67" name="Google Shape;267;p52"/>
          <p:cNvSpPr txBox="1"/>
          <p:nvPr>
            <p:ph idx="6"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/>
          <p:nvPr>
            <p:ph idx="1"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2"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8"/>
          <p:cNvSpPr txBox="1"/>
          <p:nvPr>
            <p:ph idx="3"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"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3"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0"/>
          <p:cNvSpPr txBox="1"/>
          <p:nvPr>
            <p:ph idx="2"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0"/>
          <p:cNvSpPr txBox="1"/>
          <p:nvPr>
            <p:ph idx="3"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/Relationships>
</file>

<file path=ppt/slideMasters/_rels/slideMaster4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"/>
          <p:cNvGrpSpPr/>
          <p:nvPr/>
        </p:nvGrpSpPr>
        <p:grpSpPr>
          <a:xfrm>
            <a:off x="0" y="-8640"/>
            <a:ext cx="12192120" cy="6867000"/>
            <a:chOff x="0" y="-8640"/>
            <a:chExt cx="12192120" cy="6867000"/>
          </a:xfrm>
        </p:grpSpPr>
        <p:cxnSp>
          <p:nvCxnSpPr>
            <p:cNvPr id="11" name="Google Shape;11;p1"/>
            <p:cNvCxnSpPr/>
            <p:nvPr/>
          </p:nvCxnSpPr>
          <p:spPr>
            <a:xfrm>
              <a:off x="9371160" y="0"/>
              <a:ext cx="1219320" cy="685836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2" name="Google Shape;12;p1"/>
            <p:cNvCxnSpPr/>
            <p:nvPr/>
          </p:nvCxnSpPr>
          <p:spPr>
            <a:xfrm flipH="1">
              <a:off x="7425360" y="3681360"/>
              <a:ext cx="4763880" cy="3177000"/>
            </a:xfrm>
            <a:prstGeom prst="straightConnector1">
              <a:avLst/>
            </a:prstGeom>
            <a:noFill/>
            <a:ln cap="flat" cmpd="sng" w="9525">
              <a:solidFill>
                <a:srgbClr val="D9D9D9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sp>
          <p:nvSpPr>
            <p:cNvPr id="13" name="Google Shape;13;p1"/>
            <p:cNvSpPr/>
            <p:nvPr/>
          </p:nvSpPr>
          <p:spPr>
            <a:xfrm>
              <a:off x="9181440" y="-8640"/>
              <a:ext cx="3007440" cy="6866640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rgbClr val="90C226">
                <a:alpha val="29803"/>
              </a:srgbClr>
            </a:solidFill>
            <a:ln>
              <a:noFill/>
            </a:ln>
          </p:spPr>
        </p:sp>
        <p:sp>
          <p:nvSpPr>
            <p:cNvPr id="14" name="Google Shape;14;p1"/>
            <p:cNvSpPr/>
            <p:nvPr/>
          </p:nvSpPr>
          <p:spPr>
            <a:xfrm>
              <a:off x="9603360" y="-8640"/>
              <a:ext cx="2588400" cy="6866640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226">
                <a:alpha val="20000"/>
              </a:srgbClr>
            </a:solidFill>
            <a:ln>
              <a:noFill/>
            </a:ln>
          </p:spPr>
        </p:sp>
        <p:sp>
          <p:nvSpPr>
            <p:cNvPr id="15" name="Google Shape;15;p1"/>
            <p:cNvSpPr/>
            <p:nvPr/>
          </p:nvSpPr>
          <p:spPr>
            <a:xfrm>
              <a:off x="8932320" y="3048120"/>
              <a:ext cx="3259800" cy="3809880"/>
            </a:xfrm>
            <a:custGeom>
              <a:rect b="b" l="l" r="r" t="t"/>
              <a:pathLst>
                <a:path extrusionOk="0" h="25245" w="21600">
                  <a:moveTo>
                    <a:pt x="0" y="25245"/>
                  </a:moveTo>
                  <a:lnTo>
                    <a:pt x="21600" y="0"/>
                  </a:lnTo>
                  <a:lnTo>
                    <a:pt x="21600" y="25245"/>
                  </a:lnTo>
                  <a:close/>
                </a:path>
              </a:pathLst>
            </a:custGeom>
            <a:solidFill>
              <a:srgbClr val="54A021">
                <a:alpha val="71764"/>
              </a:srgbClr>
            </a:solidFill>
            <a:ln>
              <a:noFill/>
            </a:ln>
          </p:spPr>
        </p:sp>
        <p:sp>
          <p:nvSpPr>
            <p:cNvPr id="16" name="Google Shape;16;p1"/>
            <p:cNvSpPr/>
            <p:nvPr/>
          </p:nvSpPr>
          <p:spPr>
            <a:xfrm>
              <a:off x="9334440" y="-8640"/>
              <a:ext cx="2854440" cy="6866640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9">
                <a:alpha val="69803"/>
              </a:srgbClr>
            </a:solidFill>
            <a:ln>
              <a:noFill/>
            </a:ln>
          </p:spPr>
        </p:sp>
        <p:sp>
          <p:nvSpPr>
            <p:cNvPr id="17" name="Google Shape;17;p1"/>
            <p:cNvSpPr/>
            <p:nvPr/>
          </p:nvSpPr>
          <p:spPr>
            <a:xfrm>
              <a:off x="10898640" y="-8640"/>
              <a:ext cx="1290240" cy="6866640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C0E474">
                <a:alpha val="69803"/>
              </a:srgbClr>
            </a:solidFill>
            <a:ln>
              <a:noFill/>
            </a:ln>
          </p:spPr>
        </p:sp>
        <p:sp>
          <p:nvSpPr>
            <p:cNvPr id="18" name="Google Shape;18;p1"/>
            <p:cNvSpPr/>
            <p:nvPr/>
          </p:nvSpPr>
          <p:spPr>
            <a:xfrm>
              <a:off x="10938960" y="-8640"/>
              <a:ext cx="1249920" cy="6866640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226">
                <a:alpha val="64705"/>
              </a:srgbClr>
            </a:solidFill>
            <a:ln>
              <a:noFill/>
            </a:ln>
          </p:spPr>
        </p:sp>
        <p:sp>
          <p:nvSpPr>
            <p:cNvPr id="19" name="Google Shape;19;p1"/>
            <p:cNvSpPr/>
            <p:nvPr/>
          </p:nvSpPr>
          <p:spPr>
            <a:xfrm>
              <a:off x="10371600" y="3589920"/>
              <a:ext cx="1817280" cy="3268080"/>
            </a:xfrm>
            <a:custGeom>
              <a:rect b="b" l="l" r="r" t="t"/>
              <a:pathLst>
                <a:path extrusionOk="0" h="38841" w="21600">
                  <a:moveTo>
                    <a:pt x="0" y="38841"/>
                  </a:moveTo>
                  <a:lnTo>
                    <a:pt x="21600" y="0"/>
                  </a:lnTo>
                  <a:lnTo>
                    <a:pt x="21600" y="38841"/>
                  </a:lnTo>
                  <a:close/>
                </a:path>
              </a:pathLst>
            </a:custGeom>
            <a:solidFill>
              <a:srgbClr val="90C226">
                <a:alpha val="80000"/>
              </a:srgbClr>
            </a:solidFill>
            <a:ln>
              <a:noFill/>
            </a:ln>
          </p:spPr>
        </p:sp>
        <p:sp>
          <p:nvSpPr>
            <p:cNvPr id="20" name="Google Shape;20;p1"/>
            <p:cNvSpPr/>
            <p:nvPr/>
          </p:nvSpPr>
          <p:spPr>
            <a:xfrm>
              <a:off x="0" y="4013280"/>
              <a:ext cx="448560" cy="2844720"/>
            </a:xfrm>
            <a:custGeom>
              <a:rect b="b" l="l" r="r" t="t"/>
              <a:pathLst>
                <a:path extrusionOk="0" h="136892" w="21600">
                  <a:moveTo>
                    <a:pt x="0" y="136892"/>
                  </a:moveTo>
                  <a:lnTo>
                    <a:pt x="0" y="0"/>
                  </a:lnTo>
                  <a:lnTo>
                    <a:pt x="21600" y="136892"/>
                  </a:lnTo>
                  <a:close/>
                </a:path>
              </a:pathLst>
            </a:custGeom>
            <a:solidFill>
              <a:srgbClr val="90C226">
                <a:alpha val="84705"/>
              </a:srgbClr>
            </a:solidFill>
            <a:ln>
              <a:noFill/>
            </a:ln>
          </p:spPr>
        </p:sp>
      </p:grpSp>
      <p:sp>
        <p:nvSpPr>
          <p:cNvPr id="21" name="Google Shape;21;p1"/>
          <p:cNvSpPr txBox="1"/>
          <p:nvPr>
            <p:ph idx="10" type="dt"/>
          </p:nvPr>
        </p:nvSpPr>
        <p:spPr>
          <a:xfrm>
            <a:off x="7205040" y="6041520"/>
            <a:ext cx="91188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2" name="Google Shape;22;p1"/>
          <p:cNvSpPr txBox="1"/>
          <p:nvPr>
            <p:ph idx="11" type="ftr"/>
          </p:nvPr>
        </p:nvSpPr>
        <p:spPr>
          <a:xfrm>
            <a:off x="677160" y="6041520"/>
            <a:ext cx="629748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3" name="Google Shape;23;p1"/>
          <p:cNvSpPr txBox="1"/>
          <p:nvPr>
            <p:ph idx="12" type="sldNum"/>
          </p:nvPr>
        </p:nvSpPr>
        <p:spPr>
          <a:xfrm>
            <a:off x="8590680" y="6041520"/>
            <a:ext cx="68328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" name="Google Shape;24;p1"/>
          <p:cNvSpPr txBox="1"/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5" name="Google Shape;25;p1"/>
          <p:cNvSpPr txBox="1"/>
          <p:nvPr>
            <p:ph idx="1"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14"/>
          <p:cNvGrpSpPr/>
          <p:nvPr/>
        </p:nvGrpSpPr>
        <p:grpSpPr>
          <a:xfrm>
            <a:off x="0" y="-8640"/>
            <a:ext cx="12192120" cy="6867000"/>
            <a:chOff x="0" y="-8640"/>
            <a:chExt cx="12192120" cy="6867000"/>
          </a:xfrm>
        </p:grpSpPr>
        <p:cxnSp>
          <p:nvCxnSpPr>
            <p:cNvPr id="76" name="Google Shape;76;p14"/>
            <p:cNvCxnSpPr/>
            <p:nvPr/>
          </p:nvCxnSpPr>
          <p:spPr>
            <a:xfrm>
              <a:off x="9371160" y="0"/>
              <a:ext cx="1219320" cy="685836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7" name="Google Shape;77;p14"/>
            <p:cNvCxnSpPr/>
            <p:nvPr/>
          </p:nvCxnSpPr>
          <p:spPr>
            <a:xfrm flipH="1">
              <a:off x="7425360" y="3681360"/>
              <a:ext cx="4763880" cy="3177000"/>
            </a:xfrm>
            <a:prstGeom prst="straightConnector1">
              <a:avLst/>
            </a:prstGeom>
            <a:noFill/>
            <a:ln cap="flat" cmpd="sng" w="9525">
              <a:solidFill>
                <a:srgbClr val="D9D9D9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sp>
          <p:nvSpPr>
            <p:cNvPr id="78" name="Google Shape;78;p14"/>
            <p:cNvSpPr/>
            <p:nvPr/>
          </p:nvSpPr>
          <p:spPr>
            <a:xfrm>
              <a:off x="9181440" y="-8640"/>
              <a:ext cx="3007440" cy="6866640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rgbClr val="90C226">
                <a:alpha val="29803"/>
              </a:srgbClr>
            </a:solidFill>
            <a:ln>
              <a:noFill/>
            </a:ln>
          </p:spPr>
        </p:sp>
        <p:sp>
          <p:nvSpPr>
            <p:cNvPr id="79" name="Google Shape;79;p14"/>
            <p:cNvSpPr/>
            <p:nvPr/>
          </p:nvSpPr>
          <p:spPr>
            <a:xfrm>
              <a:off x="9603360" y="-8640"/>
              <a:ext cx="2588400" cy="6866640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226">
                <a:alpha val="20000"/>
              </a:srgbClr>
            </a:solidFill>
            <a:ln>
              <a:noFill/>
            </a:ln>
          </p:spPr>
        </p:sp>
        <p:sp>
          <p:nvSpPr>
            <p:cNvPr id="80" name="Google Shape;80;p14"/>
            <p:cNvSpPr/>
            <p:nvPr/>
          </p:nvSpPr>
          <p:spPr>
            <a:xfrm>
              <a:off x="8932320" y="3048120"/>
              <a:ext cx="3259800" cy="3809880"/>
            </a:xfrm>
            <a:custGeom>
              <a:rect b="b" l="l" r="r" t="t"/>
              <a:pathLst>
                <a:path extrusionOk="0" h="25245" w="21600">
                  <a:moveTo>
                    <a:pt x="0" y="25245"/>
                  </a:moveTo>
                  <a:lnTo>
                    <a:pt x="21600" y="0"/>
                  </a:lnTo>
                  <a:lnTo>
                    <a:pt x="21600" y="25245"/>
                  </a:lnTo>
                  <a:close/>
                </a:path>
              </a:pathLst>
            </a:custGeom>
            <a:solidFill>
              <a:srgbClr val="54A021">
                <a:alpha val="71764"/>
              </a:srgbClr>
            </a:solidFill>
            <a:ln>
              <a:noFill/>
            </a:ln>
          </p:spPr>
        </p:sp>
        <p:sp>
          <p:nvSpPr>
            <p:cNvPr id="81" name="Google Shape;81;p14"/>
            <p:cNvSpPr/>
            <p:nvPr/>
          </p:nvSpPr>
          <p:spPr>
            <a:xfrm>
              <a:off x="9334440" y="-8640"/>
              <a:ext cx="2854440" cy="6866640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9">
                <a:alpha val="69803"/>
              </a:srgbClr>
            </a:solidFill>
            <a:ln>
              <a:noFill/>
            </a:ln>
          </p:spPr>
        </p:sp>
        <p:sp>
          <p:nvSpPr>
            <p:cNvPr id="82" name="Google Shape;82;p14"/>
            <p:cNvSpPr/>
            <p:nvPr/>
          </p:nvSpPr>
          <p:spPr>
            <a:xfrm>
              <a:off x="10898640" y="-8640"/>
              <a:ext cx="1290240" cy="6866640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C0E474">
                <a:alpha val="69803"/>
              </a:srgbClr>
            </a:solidFill>
            <a:ln>
              <a:noFill/>
            </a:ln>
          </p:spPr>
        </p:sp>
        <p:sp>
          <p:nvSpPr>
            <p:cNvPr id="83" name="Google Shape;83;p14"/>
            <p:cNvSpPr/>
            <p:nvPr/>
          </p:nvSpPr>
          <p:spPr>
            <a:xfrm>
              <a:off x="10938960" y="-8640"/>
              <a:ext cx="1249920" cy="6866640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226">
                <a:alpha val="64705"/>
              </a:srgbClr>
            </a:solidFill>
            <a:ln>
              <a:noFill/>
            </a:ln>
          </p:spPr>
        </p:sp>
        <p:sp>
          <p:nvSpPr>
            <p:cNvPr id="84" name="Google Shape;84;p14"/>
            <p:cNvSpPr/>
            <p:nvPr/>
          </p:nvSpPr>
          <p:spPr>
            <a:xfrm>
              <a:off x="10371600" y="3589920"/>
              <a:ext cx="1817280" cy="3268080"/>
            </a:xfrm>
            <a:custGeom>
              <a:rect b="b" l="l" r="r" t="t"/>
              <a:pathLst>
                <a:path extrusionOk="0" h="38841" w="21600">
                  <a:moveTo>
                    <a:pt x="0" y="38841"/>
                  </a:moveTo>
                  <a:lnTo>
                    <a:pt x="21600" y="0"/>
                  </a:lnTo>
                  <a:lnTo>
                    <a:pt x="21600" y="38841"/>
                  </a:lnTo>
                  <a:close/>
                </a:path>
              </a:pathLst>
            </a:custGeom>
            <a:solidFill>
              <a:srgbClr val="90C226">
                <a:alpha val="80000"/>
              </a:srgbClr>
            </a:solidFill>
            <a:ln>
              <a:noFill/>
            </a:ln>
          </p:spPr>
        </p:sp>
        <p:sp>
          <p:nvSpPr>
            <p:cNvPr id="85" name="Google Shape;85;p14"/>
            <p:cNvSpPr/>
            <p:nvPr/>
          </p:nvSpPr>
          <p:spPr>
            <a:xfrm>
              <a:off x="0" y="4013280"/>
              <a:ext cx="448560" cy="2844720"/>
            </a:xfrm>
            <a:custGeom>
              <a:rect b="b" l="l" r="r" t="t"/>
              <a:pathLst>
                <a:path extrusionOk="0" h="136892" w="21600">
                  <a:moveTo>
                    <a:pt x="0" y="136892"/>
                  </a:moveTo>
                  <a:lnTo>
                    <a:pt x="0" y="0"/>
                  </a:lnTo>
                  <a:lnTo>
                    <a:pt x="21600" y="136892"/>
                  </a:lnTo>
                  <a:close/>
                </a:path>
              </a:pathLst>
            </a:custGeom>
            <a:solidFill>
              <a:srgbClr val="90C226">
                <a:alpha val="84705"/>
              </a:srgbClr>
            </a:solidFill>
            <a:ln>
              <a:noFill/>
            </a:ln>
          </p:spPr>
        </p:sp>
      </p:grpSp>
      <p:sp>
        <p:nvSpPr>
          <p:cNvPr id="86" name="Google Shape;86;p14"/>
          <p:cNvSpPr txBox="1"/>
          <p:nvPr>
            <p:ph type="title"/>
          </p:nvPr>
        </p:nvSpPr>
        <p:spPr>
          <a:xfrm>
            <a:off x="677160" y="609480"/>
            <a:ext cx="8596800" cy="1320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7" name="Google Shape;87;p14"/>
          <p:cNvSpPr txBox="1"/>
          <p:nvPr>
            <p:ph idx="1" type="body"/>
          </p:nvPr>
        </p:nvSpPr>
        <p:spPr>
          <a:xfrm>
            <a:off x="677160" y="2160720"/>
            <a:ext cx="85968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8" name="Google Shape;88;p14"/>
          <p:cNvSpPr txBox="1"/>
          <p:nvPr>
            <p:ph idx="10" type="dt"/>
          </p:nvPr>
        </p:nvSpPr>
        <p:spPr>
          <a:xfrm>
            <a:off x="7205040" y="6041520"/>
            <a:ext cx="91188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9" name="Google Shape;89;p14"/>
          <p:cNvSpPr txBox="1"/>
          <p:nvPr>
            <p:ph idx="11" type="ftr"/>
          </p:nvPr>
        </p:nvSpPr>
        <p:spPr>
          <a:xfrm>
            <a:off x="677160" y="6041520"/>
            <a:ext cx="629748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0" name="Google Shape;90;p14"/>
          <p:cNvSpPr txBox="1"/>
          <p:nvPr>
            <p:ph idx="12" type="sldNum"/>
          </p:nvPr>
        </p:nvSpPr>
        <p:spPr>
          <a:xfrm>
            <a:off x="8590680" y="6041520"/>
            <a:ext cx="68328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Google Shape;140;p27"/>
          <p:cNvGrpSpPr/>
          <p:nvPr/>
        </p:nvGrpSpPr>
        <p:grpSpPr>
          <a:xfrm>
            <a:off x="0" y="-8640"/>
            <a:ext cx="12192120" cy="6867000"/>
            <a:chOff x="0" y="-8640"/>
            <a:chExt cx="12192120" cy="6867000"/>
          </a:xfrm>
        </p:grpSpPr>
        <p:cxnSp>
          <p:nvCxnSpPr>
            <p:cNvPr id="141" name="Google Shape;141;p27"/>
            <p:cNvCxnSpPr/>
            <p:nvPr/>
          </p:nvCxnSpPr>
          <p:spPr>
            <a:xfrm>
              <a:off x="9371160" y="0"/>
              <a:ext cx="1219320" cy="685836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42" name="Google Shape;142;p27"/>
            <p:cNvCxnSpPr/>
            <p:nvPr/>
          </p:nvCxnSpPr>
          <p:spPr>
            <a:xfrm flipH="1">
              <a:off x="7425360" y="3681360"/>
              <a:ext cx="4763880" cy="3177000"/>
            </a:xfrm>
            <a:prstGeom prst="straightConnector1">
              <a:avLst/>
            </a:prstGeom>
            <a:noFill/>
            <a:ln cap="flat" cmpd="sng" w="9525">
              <a:solidFill>
                <a:srgbClr val="D9D9D9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sp>
          <p:nvSpPr>
            <p:cNvPr id="143" name="Google Shape;143;p27"/>
            <p:cNvSpPr/>
            <p:nvPr/>
          </p:nvSpPr>
          <p:spPr>
            <a:xfrm>
              <a:off x="9181440" y="-8640"/>
              <a:ext cx="3007440" cy="6866640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rgbClr val="90C226">
                <a:alpha val="29803"/>
              </a:srgbClr>
            </a:solidFill>
            <a:ln>
              <a:noFill/>
            </a:ln>
          </p:spPr>
        </p:sp>
        <p:sp>
          <p:nvSpPr>
            <p:cNvPr id="144" name="Google Shape;144;p27"/>
            <p:cNvSpPr/>
            <p:nvPr/>
          </p:nvSpPr>
          <p:spPr>
            <a:xfrm>
              <a:off x="9603360" y="-8640"/>
              <a:ext cx="2588400" cy="6866640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226">
                <a:alpha val="20000"/>
              </a:srgbClr>
            </a:solidFill>
            <a:ln>
              <a:noFill/>
            </a:ln>
          </p:spPr>
        </p:sp>
        <p:sp>
          <p:nvSpPr>
            <p:cNvPr id="145" name="Google Shape;145;p27"/>
            <p:cNvSpPr/>
            <p:nvPr/>
          </p:nvSpPr>
          <p:spPr>
            <a:xfrm>
              <a:off x="8932320" y="3048120"/>
              <a:ext cx="3259800" cy="3809880"/>
            </a:xfrm>
            <a:custGeom>
              <a:rect b="b" l="l" r="r" t="t"/>
              <a:pathLst>
                <a:path extrusionOk="0" h="25245" w="21600">
                  <a:moveTo>
                    <a:pt x="0" y="25245"/>
                  </a:moveTo>
                  <a:lnTo>
                    <a:pt x="21600" y="0"/>
                  </a:lnTo>
                  <a:lnTo>
                    <a:pt x="21600" y="25245"/>
                  </a:lnTo>
                  <a:close/>
                </a:path>
              </a:pathLst>
            </a:custGeom>
            <a:solidFill>
              <a:srgbClr val="54A021">
                <a:alpha val="71764"/>
              </a:srgbClr>
            </a:solidFill>
            <a:ln>
              <a:noFill/>
            </a:ln>
          </p:spPr>
        </p:sp>
        <p:sp>
          <p:nvSpPr>
            <p:cNvPr id="146" name="Google Shape;146;p27"/>
            <p:cNvSpPr/>
            <p:nvPr/>
          </p:nvSpPr>
          <p:spPr>
            <a:xfrm>
              <a:off x="9334440" y="-8640"/>
              <a:ext cx="2854440" cy="6866640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9">
                <a:alpha val="69803"/>
              </a:srgbClr>
            </a:solidFill>
            <a:ln>
              <a:noFill/>
            </a:ln>
          </p:spPr>
        </p:sp>
        <p:sp>
          <p:nvSpPr>
            <p:cNvPr id="147" name="Google Shape;147;p27"/>
            <p:cNvSpPr/>
            <p:nvPr/>
          </p:nvSpPr>
          <p:spPr>
            <a:xfrm>
              <a:off x="10898640" y="-8640"/>
              <a:ext cx="1290240" cy="6866640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C0E474">
                <a:alpha val="69803"/>
              </a:srgbClr>
            </a:solidFill>
            <a:ln>
              <a:noFill/>
            </a:ln>
          </p:spPr>
        </p:sp>
        <p:sp>
          <p:nvSpPr>
            <p:cNvPr id="148" name="Google Shape;148;p27"/>
            <p:cNvSpPr/>
            <p:nvPr/>
          </p:nvSpPr>
          <p:spPr>
            <a:xfrm>
              <a:off x="10938960" y="-8640"/>
              <a:ext cx="1249920" cy="6866640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226">
                <a:alpha val="64705"/>
              </a:srgbClr>
            </a:solidFill>
            <a:ln>
              <a:noFill/>
            </a:ln>
          </p:spPr>
        </p:sp>
        <p:sp>
          <p:nvSpPr>
            <p:cNvPr id="149" name="Google Shape;149;p27"/>
            <p:cNvSpPr/>
            <p:nvPr/>
          </p:nvSpPr>
          <p:spPr>
            <a:xfrm>
              <a:off x="10371600" y="3589920"/>
              <a:ext cx="1817280" cy="3268080"/>
            </a:xfrm>
            <a:custGeom>
              <a:rect b="b" l="l" r="r" t="t"/>
              <a:pathLst>
                <a:path extrusionOk="0" h="38841" w="21600">
                  <a:moveTo>
                    <a:pt x="0" y="38841"/>
                  </a:moveTo>
                  <a:lnTo>
                    <a:pt x="21600" y="0"/>
                  </a:lnTo>
                  <a:lnTo>
                    <a:pt x="21600" y="38841"/>
                  </a:lnTo>
                  <a:close/>
                </a:path>
              </a:pathLst>
            </a:custGeom>
            <a:solidFill>
              <a:srgbClr val="90C226">
                <a:alpha val="80000"/>
              </a:srgbClr>
            </a:solidFill>
            <a:ln>
              <a:noFill/>
            </a:ln>
          </p:spPr>
        </p:sp>
        <p:sp>
          <p:nvSpPr>
            <p:cNvPr id="150" name="Google Shape;150;p27"/>
            <p:cNvSpPr/>
            <p:nvPr/>
          </p:nvSpPr>
          <p:spPr>
            <a:xfrm rot="10800000">
              <a:off x="0" y="0"/>
              <a:ext cx="842760" cy="5666040"/>
            </a:xfrm>
            <a:custGeom>
              <a:rect b="b" l="l" r="r" t="t"/>
              <a:pathLst>
                <a:path extrusionOk="0" h="145168" w="21600">
                  <a:moveTo>
                    <a:pt x="0" y="145168"/>
                  </a:moveTo>
                  <a:lnTo>
                    <a:pt x="21600" y="0"/>
                  </a:lnTo>
                  <a:lnTo>
                    <a:pt x="21600" y="145168"/>
                  </a:lnTo>
                  <a:close/>
                </a:path>
              </a:pathLst>
            </a:custGeom>
            <a:solidFill>
              <a:srgbClr val="90C226">
                <a:alpha val="84705"/>
              </a:srgbClr>
            </a:solidFill>
            <a:ln>
              <a:noFill/>
            </a:ln>
          </p:spPr>
        </p:sp>
      </p:grpSp>
      <p:sp>
        <p:nvSpPr>
          <p:cNvPr id="151" name="Google Shape;151;p27"/>
          <p:cNvSpPr txBox="1"/>
          <p:nvPr>
            <p:ph type="title"/>
          </p:nvPr>
        </p:nvSpPr>
        <p:spPr>
          <a:xfrm>
            <a:off x="1506960" y="2404440"/>
            <a:ext cx="7767000" cy="16462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2" name="Google Shape;152;p27"/>
          <p:cNvSpPr txBox="1"/>
          <p:nvPr>
            <p:ph idx="10" type="dt"/>
          </p:nvPr>
        </p:nvSpPr>
        <p:spPr>
          <a:xfrm>
            <a:off x="7205040" y="6041520"/>
            <a:ext cx="91188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3" name="Google Shape;153;p27"/>
          <p:cNvSpPr txBox="1"/>
          <p:nvPr>
            <p:ph idx="11" type="ftr"/>
          </p:nvPr>
        </p:nvSpPr>
        <p:spPr>
          <a:xfrm>
            <a:off x="677160" y="6041520"/>
            <a:ext cx="629748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4" name="Google Shape;154;p27"/>
          <p:cNvSpPr txBox="1"/>
          <p:nvPr>
            <p:ph idx="12" type="sldNum"/>
          </p:nvPr>
        </p:nvSpPr>
        <p:spPr>
          <a:xfrm>
            <a:off x="8590680" y="6041520"/>
            <a:ext cx="68328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" name="Google Shape;204;p40"/>
          <p:cNvGrpSpPr/>
          <p:nvPr/>
        </p:nvGrpSpPr>
        <p:grpSpPr>
          <a:xfrm>
            <a:off x="0" y="-8640"/>
            <a:ext cx="12192120" cy="6867000"/>
            <a:chOff x="0" y="-8640"/>
            <a:chExt cx="12192120" cy="6867000"/>
          </a:xfrm>
        </p:grpSpPr>
        <p:cxnSp>
          <p:nvCxnSpPr>
            <p:cNvPr id="205" name="Google Shape;205;p40"/>
            <p:cNvCxnSpPr/>
            <p:nvPr/>
          </p:nvCxnSpPr>
          <p:spPr>
            <a:xfrm>
              <a:off x="9371160" y="0"/>
              <a:ext cx="1219320" cy="6858360"/>
            </a:xfrm>
            <a:prstGeom prst="straightConnector1">
              <a:avLst/>
            </a:prstGeom>
            <a:noFill/>
            <a:ln cap="flat" cmpd="sng" w="9525">
              <a:solidFill>
                <a:srgbClr val="BFBFBF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206" name="Google Shape;206;p40"/>
            <p:cNvCxnSpPr/>
            <p:nvPr/>
          </p:nvCxnSpPr>
          <p:spPr>
            <a:xfrm flipH="1">
              <a:off x="7425360" y="3681360"/>
              <a:ext cx="4763880" cy="3177000"/>
            </a:xfrm>
            <a:prstGeom prst="straightConnector1">
              <a:avLst/>
            </a:prstGeom>
            <a:noFill/>
            <a:ln cap="flat" cmpd="sng" w="9525">
              <a:solidFill>
                <a:srgbClr val="D9D9D9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sp>
          <p:nvSpPr>
            <p:cNvPr id="207" name="Google Shape;207;p40"/>
            <p:cNvSpPr/>
            <p:nvPr/>
          </p:nvSpPr>
          <p:spPr>
            <a:xfrm>
              <a:off x="9181440" y="-8640"/>
              <a:ext cx="3007440" cy="6866640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rgbClr val="90C226">
                <a:alpha val="29803"/>
              </a:srgbClr>
            </a:solidFill>
            <a:ln>
              <a:noFill/>
            </a:ln>
          </p:spPr>
        </p:sp>
        <p:sp>
          <p:nvSpPr>
            <p:cNvPr id="208" name="Google Shape;208;p40"/>
            <p:cNvSpPr/>
            <p:nvPr/>
          </p:nvSpPr>
          <p:spPr>
            <a:xfrm>
              <a:off x="9603360" y="-8640"/>
              <a:ext cx="2588400" cy="6866640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226">
                <a:alpha val="20000"/>
              </a:srgbClr>
            </a:solidFill>
            <a:ln>
              <a:noFill/>
            </a:ln>
          </p:spPr>
        </p:sp>
        <p:sp>
          <p:nvSpPr>
            <p:cNvPr id="209" name="Google Shape;209;p40"/>
            <p:cNvSpPr/>
            <p:nvPr/>
          </p:nvSpPr>
          <p:spPr>
            <a:xfrm>
              <a:off x="8932320" y="3048120"/>
              <a:ext cx="3259800" cy="3809880"/>
            </a:xfrm>
            <a:custGeom>
              <a:rect b="b" l="l" r="r" t="t"/>
              <a:pathLst>
                <a:path extrusionOk="0" h="25245" w="21600">
                  <a:moveTo>
                    <a:pt x="0" y="25245"/>
                  </a:moveTo>
                  <a:lnTo>
                    <a:pt x="21600" y="0"/>
                  </a:lnTo>
                  <a:lnTo>
                    <a:pt x="21600" y="25245"/>
                  </a:lnTo>
                  <a:close/>
                </a:path>
              </a:pathLst>
            </a:custGeom>
            <a:solidFill>
              <a:srgbClr val="54A021">
                <a:alpha val="71764"/>
              </a:srgbClr>
            </a:solidFill>
            <a:ln>
              <a:noFill/>
            </a:ln>
          </p:spPr>
        </p:sp>
        <p:sp>
          <p:nvSpPr>
            <p:cNvPr id="210" name="Google Shape;210;p40"/>
            <p:cNvSpPr/>
            <p:nvPr/>
          </p:nvSpPr>
          <p:spPr>
            <a:xfrm>
              <a:off x="9334440" y="-8640"/>
              <a:ext cx="2854440" cy="6866640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9">
                <a:alpha val="69803"/>
              </a:srgbClr>
            </a:solidFill>
            <a:ln>
              <a:noFill/>
            </a:ln>
          </p:spPr>
        </p:sp>
        <p:sp>
          <p:nvSpPr>
            <p:cNvPr id="211" name="Google Shape;211;p40"/>
            <p:cNvSpPr/>
            <p:nvPr/>
          </p:nvSpPr>
          <p:spPr>
            <a:xfrm>
              <a:off x="10898640" y="-8640"/>
              <a:ext cx="1290240" cy="6866640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C0E474">
                <a:alpha val="69803"/>
              </a:srgbClr>
            </a:solidFill>
            <a:ln>
              <a:noFill/>
            </a:ln>
          </p:spPr>
        </p:sp>
        <p:sp>
          <p:nvSpPr>
            <p:cNvPr id="212" name="Google Shape;212;p40"/>
            <p:cNvSpPr/>
            <p:nvPr/>
          </p:nvSpPr>
          <p:spPr>
            <a:xfrm>
              <a:off x="10938960" y="-8640"/>
              <a:ext cx="1249920" cy="6866640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226">
                <a:alpha val="64705"/>
              </a:srgbClr>
            </a:solidFill>
            <a:ln>
              <a:noFill/>
            </a:ln>
          </p:spPr>
        </p:sp>
        <p:sp>
          <p:nvSpPr>
            <p:cNvPr id="213" name="Google Shape;213;p40"/>
            <p:cNvSpPr/>
            <p:nvPr/>
          </p:nvSpPr>
          <p:spPr>
            <a:xfrm>
              <a:off x="10371600" y="3589920"/>
              <a:ext cx="1817280" cy="3268080"/>
            </a:xfrm>
            <a:custGeom>
              <a:rect b="b" l="l" r="r" t="t"/>
              <a:pathLst>
                <a:path extrusionOk="0" h="38841" w="21600">
                  <a:moveTo>
                    <a:pt x="0" y="38841"/>
                  </a:moveTo>
                  <a:lnTo>
                    <a:pt x="21600" y="0"/>
                  </a:lnTo>
                  <a:lnTo>
                    <a:pt x="21600" y="38841"/>
                  </a:lnTo>
                  <a:close/>
                </a:path>
              </a:pathLst>
            </a:custGeom>
            <a:solidFill>
              <a:srgbClr val="90C226">
                <a:alpha val="80000"/>
              </a:srgbClr>
            </a:solidFill>
            <a:ln>
              <a:noFill/>
            </a:ln>
          </p:spPr>
        </p:sp>
        <p:sp>
          <p:nvSpPr>
            <p:cNvPr id="214" name="Google Shape;214;p40"/>
            <p:cNvSpPr/>
            <p:nvPr/>
          </p:nvSpPr>
          <p:spPr>
            <a:xfrm>
              <a:off x="0" y="4013280"/>
              <a:ext cx="448560" cy="2844720"/>
            </a:xfrm>
            <a:custGeom>
              <a:rect b="b" l="l" r="r" t="t"/>
              <a:pathLst>
                <a:path extrusionOk="0" h="136892" w="21600">
                  <a:moveTo>
                    <a:pt x="0" y="136892"/>
                  </a:moveTo>
                  <a:lnTo>
                    <a:pt x="0" y="0"/>
                  </a:lnTo>
                  <a:lnTo>
                    <a:pt x="21600" y="136892"/>
                  </a:lnTo>
                  <a:close/>
                </a:path>
              </a:pathLst>
            </a:custGeom>
            <a:solidFill>
              <a:srgbClr val="90C226">
                <a:alpha val="84705"/>
              </a:srgbClr>
            </a:solidFill>
            <a:ln>
              <a:noFill/>
            </a:ln>
          </p:spPr>
        </p:sp>
      </p:grpSp>
      <p:sp>
        <p:nvSpPr>
          <p:cNvPr id="215" name="Google Shape;215;p40"/>
          <p:cNvSpPr txBox="1"/>
          <p:nvPr>
            <p:ph type="title"/>
          </p:nvPr>
        </p:nvSpPr>
        <p:spPr>
          <a:xfrm>
            <a:off x="677160" y="609480"/>
            <a:ext cx="8596800" cy="1320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6" name="Google Shape;216;p40"/>
          <p:cNvSpPr txBox="1"/>
          <p:nvPr>
            <p:ph idx="2" type="title"/>
          </p:nvPr>
        </p:nvSpPr>
        <p:spPr>
          <a:xfrm>
            <a:off x="677160" y="2160720"/>
            <a:ext cx="85968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7" name="Google Shape;217;p40"/>
          <p:cNvSpPr txBox="1"/>
          <p:nvPr>
            <p:ph idx="10" type="dt"/>
          </p:nvPr>
        </p:nvSpPr>
        <p:spPr>
          <a:xfrm>
            <a:off x="7205040" y="6041520"/>
            <a:ext cx="91188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8" name="Google Shape;218;p40"/>
          <p:cNvSpPr txBox="1"/>
          <p:nvPr>
            <p:ph idx="11" type="ftr"/>
          </p:nvPr>
        </p:nvSpPr>
        <p:spPr>
          <a:xfrm>
            <a:off x="677160" y="6041520"/>
            <a:ext cx="629748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9" name="Google Shape;219;p40"/>
          <p:cNvSpPr txBox="1"/>
          <p:nvPr>
            <p:ph idx="12" type="sldNum"/>
          </p:nvPr>
        </p:nvSpPr>
        <p:spPr>
          <a:xfrm>
            <a:off x="8590680" y="6041520"/>
            <a:ext cx="68328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buNone/>
              <a:defRPr b="0" i="0" sz="9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6" Type="http://schemas.openxmlformats.org/officeDocument/2006/relationships/image" Target="../media/image8.png"/><Relationship Id="rId7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1" Type="http://schemas.openxmlformats.org/officeDocument/2006/relationships/image" Target="../media/image4.pn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eagri.cz/public/web/file/511401/Pravidla_19._2._1_aktualizace.pdf" TargetMode="External"/><Relationship Id="rId4" Type="http://schemas.openxmlformats.org/officeDocument/2006/relationships/hyperlink" Target="https://www.szif.cz/cs/prv2014-1921" TargetMode="External"/><Relationship Id="rId9" Type="http://schemas.openxmlformats.org/officeDocument/2006/relationships/image" Target="../media/image1.png"/><Relationship Id="rId5" Type="http://schemas.openxmlformats.org/officeDocument/2006/relationships/hyperlink" Target="http://www.vladar.cz/index.php/sclld-2014-2020" TargetMode="External"/><Relationship Id="rId6" Type="http://schemas.openxmlformats.org/officeDocument/2006/relationships/hyperlink" Target="mailto:kristyna.gubikova@vladar.cz" TargetMode="External"/><Relationship Id="rId7" Type="http://schemas.openxmlformats.org/officeDocument/2006/relationships/image" Target="../media/image5.png"/><Relationship Id="rId8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6" Type="http://schemas.openxmlformats.org/officeDocument/2006/relationships/image" Target="../media/image7.png"/><Relationship Id="rId7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53"/>
          <p:cNvSpPr txBox="1"/>
          <p:nvPr/>
        </p:nvSpPr>
        <p:spPr>
          <a:xfrm>
            <a:off x="0" y="692640"/>
            <a:ext cx="10515600" cy="1036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cs-CZ" sz="1800" u="none" cap="none" strike="noStrike"/>
            </a:br>
            <a:br>
              <a:rPr b="0" i="0" lang="cs-CZ" sz="1800" u="none" cap="none" strike="noStrike"/>
            </a:br>
            <a:br>
              <a:rPr b="0" i="0" lang="cs-CZ" sz="1800" u="none" cap="none" strike="noStrike"/>
            </a:br>
            <a:endParaRPr b="0" i="0" sz="4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53"/>
          <p:cNvSpPr txBox="1"/>
          <p:nvPr/>
        </p:nvSpPr>
        <p:spPr>
          <a:xfrm>
            <a:off x="0" y="847080"/>
            <a:ext cx="10148040" cy="5175000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Autofit/>
          </a:bodyPr>
          <a:lstStyle/>
          <a:p>
            <a:pPr indent="-343080" lvl="0" marL="3430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560"/>
              <a:buFont typeface="Noto Sans Symbols"/>
              <a:buChar char="►"/>
            </a:pPr>
            <a:r>
              <a:rPr b="0" i="0" lang="cs-CZ" sz="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6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1" i="0" lang="cs-CZ" sz="32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Seminář pro žadatele v rámci vyhlášení výzvy</a:t>
            </a:r>
            <a:endParaRPr b="0" i="0" sz="32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1" i="0" lang="cs-CZ" sz="32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MAS Vladař o.p.s.   </a:t>
            </a:r>
            <a:endParaRPr b="0" i="0" sz="32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560"/>
              <a:buFont typeface="Noto Sans Symbols"/>
              <a:buChar char="►"/>
            </a:pPr>
            <a:r>
              <a:rPr b="0" i="0" lang="cs-CZ" sz="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24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1" i="1" lang="cs-CZ" sz="2400" u="none" cap="none" strike="noStrike">
                <a:solidFill>
                  <a:srgbClr val="92D050"/>
                </a:solidFill>
                <a:latin typeface="Trebuchet MS"/>
                <a:ea typeface="Trebuchet MS"/>
                <a:cs typeface="Trebuchet MS"/>
                <a:sym typeface="Trebuchet MS"/>
              </a:rPr>
              <a:t>4. výzva MAS Vladař k předkládání Žádostí o dotaci v rámci operace 19.2.1. Programu rozvoje venkova na období 2014 – 2020 </a:t>
            </a:r>
            <a:endParaRPr b="0" i="0" sz="2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1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1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Informace o výzvě, podmínkách a podporovaných aktivitách naleznete také na webu: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1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prv.vladar.cz nebo www.vladar.cz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ctr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1" i="0" lang="cs-CZ" sz="13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3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ctr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1" i="0" lang="cs-CZ" sz="12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Datum a místo konání: </a:t>
            </a:r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ctr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2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28. 01. 2020 10:00hod - Kancelář MAS Vladař, Masarykovo nám. 22, Podbořany</a:t>
            </a:r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ctr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2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30. 01. 2020 v 10:00hod - MěÚ Žlutice, Velké náměstí 144, Žlutice </a:t>
            </a:r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ctr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ctr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ctr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1" i="0" lang="cs-CZ" sz="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7" name="Google Shape;277;p53"/>
          <p:cNvGrpSpPr/>
          <p:nvPr/>
        </p:nvGrpSpPr>
        <p:grpSpPr>
          <a:xfrm>
            <a:off x="436320" y="6072120"/>
            <a:ext cx="10115640" cy="752400"/>
            <a:chOff x="436320" y="6072120"/>
            <a:chExt cx="10115640" cy="752400"/>
          </a:xfrm>
        </p:grpSpPr>
        <p:pic>
          <p:nvPicPr>
            <p:cNvPr id="278" name="Google Shape;278;p5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393320" y="6126120"/>
              <a:ext cx="906840" cy="65952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pic>
        <p:pic>
          <p:nvPicPr>
            <p:cNvPr id="279" name="Google Shape;279;p5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980640" y="6234840"/>
              <a:ext cx="571320" cy="5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0" name="Google Shape;280;p5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299800" y="6360480"/>
              <a:ext cx="1476720" cy="321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1" name="Google Shape;281;p5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230800" y="6159240"/>
              <a:ext cx="2009520" cy="56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2" name="Google Shape;282;p53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436320" y="6072120"/>
              <a:ext cx="4821480" cy="7524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62"/>
          <p:cNvSpPr txBox="1"/>
          <p:nvPr/>
        </p:nvSpPr>
        <p:spPr>
          <a:xfrm rot="10800000">
            <a:off x="0" y="411120"/>
            <a:ext cx="10515600" cy="12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36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3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62"/>
          <p:cNvSpPr txBox="1"/>
          <p:nvPr/>
        </p:nvSpPr>
        <p:spPr>
          <a:xfrm>
            <a:off x="0" y="647640"/>
            <a:ext cx="10515600" cy="4968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3080" lvl="0" marL="34308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18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Přehled některých maximálních  hodnot výdajů u Fische 2, na které může být poskynuta dotace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9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93" name="Google Shape;393;p62"/>
          <p:cNvGraphicFramePr/>
          <p:nvPr/>
        </p:nvGraphicFramePr>
        <p:xfrm>
          <a:off x="1539720" y="142092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{4B04AB26-A425-4C51-A9AC-A536B836ACDE}</a:tableStyleId>
              </a:tblPr>
              <a:tblGrid>
                <a:gridCol w="2537650"/>
                <a:gridCol w="2538000"/>
              </a:tblGrid>
              <a:tr h="398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-CZ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Popis výdaje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-CZ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Max. hodnota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558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Provozní laboratoře+HW a SW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1.000.000,-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558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Dopravní prostředek do 3,5 t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   700.000,-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398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3,5 t – 12 t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1.500.000,-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398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Chladící jednotka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  500.000,-    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398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Mrazící jednotka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  700.000,-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399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Pojízdná prodejna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1.500.000,-      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</a:tbl>
          </a:graphicData>
        </a:graphic>
      </p:graphicFrame>
      <p:grpSp>
        <p:nvGrpSpPr>
          <p:cNvPr id="394" name="Google Shape;394;p62"/>
          <p:cNvGrpSpPr/>
          <p:nvPr/>
        </p:nvGrpSpPr>
        <p:grpSpPr>
          <a:xfrm>
            <a:off x="334800" y="6105600"/>
            <a:ext cx="10115640" cy="752400"/>
            <a:chOff x="334800" y="6105600"/>
            <a:chExt cx="10115640" cy="752400"/>
          </a:xfrm>
        </p:grpSpPr>
        <p:pic>
          <p:nvPicPr>
            <p:cNvPr id="395" name="Google Shape;395;p6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291800" y="6159600"/>
              <a:ext cx="906840" cy="65952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pic>
        <p:pic>
          <p:nvPicPr>
            <p:cNvPr id="396" name="Google Shape;396;p6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879120" y="6268680"/>
              <a:ext cx="571320" cy="5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7" name="Google Shape;397;p6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198280" y="6394320"/>
              <a:ext cx="1476720" cy="321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8" name="Google Shape;398;p6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129280" y="6192720"/>
              <a:ext cx="2009520" cy="56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9" name="Google Shape;399;p62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34800" y="6105600"/>
              <a:ext cx="4821480" cy="7524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63"/>
          <p:cNvSpPr txBox="1"/>
          <p:nvPr/>
        </p:nvSpPr>
        <p:spPr>
          <a:xfrm>
            <a:off x="0" y="365040"/>
            <a:ext cx="10515600" cy="1325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2900" u="sng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Fiche PRV3 – Podpora investic na založení nebo rozvoj nezemědělské činnosti</a:t>
            </a:r>
            <a:br>
              <a:rPr b="0" i="0" lang="cs-CZ" sz="1800" u="none" cap="none" strike="noStrike"/>
            </a:br>
            <a:r>
              <a:rPr b="1" i="0" lang="cs-CZ" sz="18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čl. 19, odst. 1., písmeno b)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63"/>
          <p:cNvSpPr txBox="1"/>
          <p:nvPr/>
        </p:nvSpPr>
        <p:spPr>
          <a:xfrm>
            <a:off x="0" y="1825560"/>
            <a:ext cx="10515600" cy="4351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3080" lvl="0" marL="343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Cíl:</a:t>
            </a: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 Investice na založení a rozvoj do vybraných nezemědělských činností dle Klasifikace ekonomických činností (CZ-NACE)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Podpora zahrnuje</a:t>
            </a: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hmotné a nehmotné investice, které souvisejí se stavební obnovou či novou výstavbou provozovny, nákup strojů a zařízení.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Žadatel dotace: </a:t>
            </a: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Podnikatelské subjekty ve venkovských oblastech čímž je myšleno území Mas Vladař o.p.s.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Výše dotace</a:t>
            </a: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: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- 25% pro velké podniky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- 35% pro střední podniky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- 45% pro malé podniky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360"/>
              <a:buFont typeface="Arial"/>
              <a:buChar char="-"/>
            </a:pPr>
            <a:r>
              <a:rPr b="0" i="0" lang="cs-CZ" sz="1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7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7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7" name="Google Shape;407;p63"/>
          <p:cNvGrpSpPr/>
          <p:nvPr/>
        </p:nvGrpSpPr>
        <p:grpSpPr>
          <a:xfrm>
            <a:off x="334800" y="6105600"/>
            <a:ext cx="10115640" cy="752400"/>
            <a:chOff x="334800" y="6105600"/>
            <a:chExt cx="10115640" cy="752400"/>
          </a:xfrm>
        </p:grpSpPr>
        <p:pic>
          <p:nvPicPr>
            <p:cNvPr id="408" name="Google Shape;408;p6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291800" y="6159600"/>
              <a:ext cx="906840" cy="65952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pic>
        <p:pic>
          <p:nvPicPr>
            <p:cNvPr id="409" name="Google Shape;409;p6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879120" y="6268680"/>
              <a:ext cx="571320" cy="5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0" name="Google Shape;410;p6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198280" y="6394320"/>
              <a:ext cx="1476720" cy="321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1" name="Google Shape;411;p6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129280" y="6192720"/>
              <a:ext cx="2009520" cy="56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2" name="Google Shape;412;p63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34800" y="6105600"/>
              <a:ext cx="4821480" cy="7524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64"/>
          <p:cNvSpPr txBox="1"/>
          <p:nvPr/>
        </p:nvSpPr>
        <p:spPr>
          <a:xfrm>
            <a:off x="0" y="365040"/>
            <a:ext cx="10515600" cy="1325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2900" u="sng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Fiche PRV3 – Podpora investic na založení nebo rozvoj nezemědělských činností</a:t>
            </a:r>
            <a:br>
              <a:rPr b="0" i="0" lang="cs-CZ" sz="1800" u="none" cap="none" strike="noStrike"/>
            </a:br>
            <a:r>
              <a:rPr b="1" i="0" lang="cs-CZ" sz="16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čl. 19, odstavec 1., písmeno b)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64"/>
          <p:cNvSpPr txBox="1"/>
          <p:nvPr/>
        </p:nvSpPr>
        <p:spPr>
          <a:xfrm>
            <a:off x="0" y="1825560"/>
            <a:ext cx="10515600" cy="4351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18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Způsobilé výdaje</a:t>
            </a:r>
            <a:r>
              <a:rPr b="1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:</a:t>
            </a: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dotaci lze poskytnout pouze na investiční výdaje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1) novostavba, stavební obnova, modernizace provozovny, kanceláře, malé ubytovací zařízení včetně stravování a budovy v rámci turistické infrastruktury a sportovišť (např. truhlárny, autoopravny, zámečnictví, opravárenství, pneuservisy, pekárny, minipivovary, sušárny dřeva, cukrárny, penziony ap.)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2) montáže technologických linek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3) nákup strojů a zařízení (např. vybavení výše uvedených linek, obráběcí stroje, stavební stroje a nářadí, užitk, auta N1, HW, SW, včetně montážních prací)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4) nákup nemovitostí 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1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1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1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  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1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	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1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1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0" name="Google Shape;420;p64"/>
          <p:cNvGrpSpPr/>
          <p:nvPr/>
        </p:nvGrpSpPr>
        <p:grpSpPr>
          <a:xfrm>
            <a:off x="334800" y="6105600"/>
            <a:ext cx="10115640" cy="752400"/>
            <a:chOff x="334800" y="6105600"/>
            <a:chExt cx="10115640" cy="752400"/>
          </a:xfrm>
        </p:grpSpPr>
        <p:pic>
          <p:nvPicPr>
            <p:cNvPr id="421" name="Google Shape;421;p6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291800" y="6159600"/>
              <a:ext cx="906840" cy="65952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pic>
        <p:pic>
          <p:nvPicPr>
            <p:cNvPr id="422" name="Google Shape;422;p6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879120" y="6268680"/>
              <a:ext cx="571320" cy="5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3" name="Google Shape;423;p6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198280" y="6394320"/>
              <a:ext cx="1476720" cy="321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4" name="Google Shape;424;p6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129280" y="6192720"/>
              <a:ext cx="2009520" cy="56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5" name="Google Shape;425;p64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34800" y="6105600"/>
              <a:ext cx="4821480" cy="7524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65"/>
          <p:cNvSpPr txBox="1"/>
          <p:nvPr/>
        </p:nvSpPr>
        <p:spPr>
          <a:xfrm>
            <a:off x="0" y="365040"/>
            <a:ext cx="10515600" cy="1325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3600" u="sng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Fiche PRV4 - Neproduktivní investice v lesích</a:t>
            </a:r>
            <a:br>
              <a:rPr b="0" i="0" lang="cs-CZ" sz="1800" u="none" cap="none" strike="noStrike"/>
            </a:br>
            <a:r>
              <a:rPr b="0" i="0" lang="cs-CZ" sz="18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čl. 25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65"/>
          <p:cNvSpPr txBox="1"/>
          <p:nvPr/>
        </p:nvSpPr>
        <p:spPr>
          <a:xfrm>
            <a:off x="0" y="1440000"/>
            <a:ext cx="10515600" cy="4351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3080" lvl="0" marL="3430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440"/>
              <a:buFont typeface="Arial"/>
              <a:buChar char="•"/>
            </a:pPr>
            <a:r>
              <a:rPr b="0" i="0" lang="cs-CZ" sz="18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Cíl:</a:t>
            </a: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Investice ke zvyšování enviromentálních a společenských funkcí lesa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440"/>
              <a:buFont typeface="Arial"/>
              <a:buChar char="•"/>
            </a:pPr>
            <a:r>
              <a:rPr b="0" i="0" lang="cs-CZ" sz="18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Podpora zahrnuje </a:t>
            </a: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projekty vedoucí k posílení rekreační funkce lesa, usměrňování návštěvnosti území, zajištění bezpečnosti návštěvníků lesa a údržbě lesního prostředí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440"/>
              <a:buFont typeface="Arial"/>
              <a:buChar char="•"/>
            </a:pPr>
            <a:r>
              <a:rPr b="0" i="0" lang="cs-CZ" sz="18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Pro podporu </a:t>
            </a: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jsou způsobilé projekty zaměřené na posílení rekreační fce lesa, např. značení, výstavba a rekonstrukce stezek pro turisty, značení významných přírodních prvků, výstavba herních a naučných prvků, fitness prvků. Podporovány budou též aktivity vedoucí k usměrňování návštěvnosti území, např. zřizování odpočinkových stanovišť, přístřešků, informačních tabulí, závory. Realizovat lze také opatření k údržbě lesního prostředí, např. zařízení k odkládání odpadků a opatření k zajištění bezpečnosti návštěvníků lesa, např. mostky, lávky, zábradlí.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440"/>
              <a:buFont typeface="Arial"/>
              <a:buChar char="•"/>
            </a:pPr>
            <a:r>
              <a:rPr b="0" i="0" lang="cs-CZ" sz="18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Žadatel</a:t>
            </a: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: vlastník, nájemce, pachtýř nebo vypůjčitel PUPFL (pozemek určený k plnění fce lesa), sdružení s právní subjektivitou a spolek vlastníků, nájemců, pachtýřů nebo vypůjčitelů PUPFL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440"/>
              <a:buFont typeface="Arial"/>
              <a:buChar char="•"/>
            </a:pPr>
            <a:r>
              <a:rPr b="0" i="0" lang="cs-CZ" sz="18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Výše dotace</a:t>
            </a: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: podpora je poskytována jako příspěvek na vynaložené způsobilé výdaje, a to ve výši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440"/>
              <a:buFont typeface="Arial"/>
              <a:buChar char="•"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100 % způsobilých výdajů, ze kterých je stanovena dotace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640"/>
              <a:buFont typeface="Arial"/>
              <a:buChar char="•"/>
            </a:pPr>
            <a:r>
              <a:rPr b="0" i="0" lang="cs-CZ" sz="8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640"/>
              <a:buFont typeface="Arial"/>
              <a:buChar char="•"/>
            </a:pPr>
            <a:r>
              <a:rPr b="0" i="0" lang="cs-CZ" sz="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 	</a:t>
            </a:r>
            <a:endParaRPr b="0" i="0" sz="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7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33" name="Google Shape;433;p65"/>
          <p:cNvGrpSpPr/>
          <p:nvPr/>
        </p:nvGrpSpPr>
        <p:grpSpPr>
          <a:xfrm>
            <a:off x="334800" y="6105600"/>
            <a:ext cx="10115640" cy="752400"/>
            <a:chOff x="334800" y="6105600"/>
            <a:chExt cx="10115640" cy="752400"/>
          </a:xfrm>
        </p:grpSpPr>
        <p:pic>
          <p:nvPicPr>
            <p:cNvPr id="434" name="Google Shape;434;p6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291800" y="6159600"/>
              <a:ext cx="906840" cy="65952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pic>
        <p:pic>
          <p:nvPicPr>
            <p:cNvPr id="435" name="Google Shape;435;p6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879120" y="6268680"/>
              <a:ext cx="571320" cy="5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6" name="Google Shape;436;p6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198280" y="6394320"/>
              <a:ext cx="1476720" cy="321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7" name="Google Shape;437;p65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129280" y="6192720"/>
              <a:ext cx="2009520" cy="56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8" name="Google Shape;438;p65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34800" y="6105600"/>
              <a:ext cx="4821480" cy="7524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66"/>
          <p:cNvSpPr txBox="1"/>
          <p:nvPr/>
        </p:nvSpPr>
        <p:spPr>
          <a:xfrm>
            <a:off x="0" y="365040"/>
            <a:ext cx="10515600" cy="1325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3200" u="sng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Hlavní preferenční kritéria k hodnocení projektů</a:t>
            </a:r>
            <a:endParaRPr b="0" i="0" sz="3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66"/>
          <p:cNvSpPr txBox="1"/>
          <p:nvPr/>
        </p:nvSpPr>
        <p:spPr>
          <a:xfrm>
            <a:off x="0" y="1293120"/>
            <a:ext cx="10515600" cy="4351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280"/>
              <a:buFont typeface="Arial"/>
              <a:buChar char="-"/>
            </a:pPr>
            <a:r>
              <a:rPr b="0" i="0" lang="cs-CZ" sz="16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Tvorba nových pracovních míst (</a:t>
            </a:r>
            <a:r>
              <a:rPr b="0" i="0" lang="cs-CZ" sz="16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- 0,5 úvazku 5b, 1 úvazek 10b a 2 a více úvazku 15b)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280"/>
              <a:buFont typeface="Arial"/>
              <a:buChar char="-"/>
            </a:pPr>
            <a:r>
              <a:rPr b="0" i="0" lang="cs-CZ" sz="16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280"/>
              <a:buFont typeface="Arial"/>
              <a:buChar char="-"/>
            </a:pPr>
            <a:r>
              <a:rPr b="0" i="0" lang="cs-CZ" sz="16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Finanční náročnost projektů </a:t>
            </a:r>
            <a:r>
              <a:rPr b="0" i="0" lang="cs-CZ" sz="16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(nejvíce bodů lze získat u projektů do 0,5 mil. Kč)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280"/>
              <a:buFont typeface="Arial"/>
              <a:buChar char="-"/>
            </a:pPr>
            <a:r>
              <a:rPr b="0" i="0" lang="cs-CZ" sz="16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280"/>
              <a:buFont typeface="Arial"/>
              <a:buChar char="-"/>
            </a:pPr>
            <a:r>
              <a:rPr b="0" i="0" lang="cs-CZ" sz="16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Podpoření žadatele v žádostech CLLD </a:t>
            </a:r>
            <a:r>
              <a:rPr b="0" i="0" lang="cs-CZ" sz="16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(nejvíce bodů získává nový žadatel, které nebyl doposud podpořen ze strany Mas)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280"/>
              <a:buFont typeface="Arial"/>
              <a:buChar char="-"/>
            </a:pPr>
            <a:r>
              <a:rPr b="0" i="0" lang="cs-CZ" sz="16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Velikost podniku </a:t>
            </a:r>
            <a:r>
              <a:rPr b="1" i="0" lang="cs-CZ" sz="16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0" i="0" lang="cs-CZ" sz="16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(nejvíce bodů získávají micropodniky)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280"/>
              <a:buFont typeface="Arial"/>
              <a:buChar char="-"/>
            </a:pPr>
            <a:r>
              <a:rPr b="0" i="0" lang="cs-CZ" sz="16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280"/>
              <a:buFont typeface="Arial"/>
              <a:buChar char="-"/>
            </a:pPr>
            <a:r>
              <a:rPr b="0" i="0" lang="cs-CZ" sz="16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Preference projektů rekonstrukcí budov před výstavbou nových a nákupem strojů a zařízení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280"/>
              <a:buFont typeface="Arial"/>
              <a:buChar char="-"/>
            </a:pPr>
            <a:r>
              <a:rPr b="0" i="0" lang="cs-CZ" sz="16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280"/>
              <a:buFont typeface="Arial"/>
              <a:buChar char="-"/>
            </a:pPr>
            <a:r>
              <a:rPr b="0" i="0" lang="cs-CZ" sz="16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Preference projektů, při kterých nedojde k odnětí pozemků ze ZPF.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280"/>
              <a:buFont typeface="Arial"/>
              <a:buChar char="-"/>
            </a:pPr>
            <a:r>
              <a:rPr b="0" i="0" lang="cs-CZ" sz="16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(Hodnotí se v případě, že předmětem projektu je výstavba a/nebo rekonstrukce stavby/staveb a zároveň nedojde v souvislosti s projektem k odnětí pozemků dotčených touto stavbou/stavbami ze zemědělského půdního fondu.)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280"/>
              <a:buFont typeface="Arial"/>
              <a:buChar char="-"/>
            </a:pPr>
            <a:r>
              <a:rPr b="0" i="0" lang="cs-CZ" sz="16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280"/>
              <a:buFont typeface="Arial"/>
              <a:buChar char="-"/>
            </a:pPr>
            <a:r>
              <a:rPr b="0" i="0" lang="cs-CZ" sz="16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Počet obyvatel – pouze u fische 3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280"/>
              <a:buFont typeface="Arial"/>
              <a:buChar char="-"/>
            </a:pPr>
            <a:r>
              <a:rPr b="0" i="0" lang="cs-CZ" sz="16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280"/>
              <a:buFont typeface="Arial"/>
              <a:buChar char="-"/>
            </a:pPr>
            <a:r>
              <a:rPr b="0" i="0" lang="cs-CZ" sz="1600" u="none" cap="none" strike="noStrike">
                <a:solidFill>
                  <a:srgbClr val="92D050"/>
                </a:solidFill>
                <a:latin typeface="Trebuchet MS"/>
                <a:ea typeface="Trebuchet MS"/>
                <a:cs typeface="Trebuchet MS"/>
                <a:sym typeface="Trebuchet MS"/>
              </a:rPr>
              <a:t>Fische 4 má jiné preferenční kritéria než-li je uvedeno výše, tam rozhoduje pouze částka projektu, podpoření žadatele, počet vytvořených aktivit.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280"/>
              <a:buFont typeface="Arial"/>
              <a:buChar char="-"/>
            </a:pPr>
            <a:r>
              <a:rPr b="0" i="0" lang="cs-CZ" sz="16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6" name="Google Shape;446;p66"/>
          <p:cNvGrpSpPr/>
          <p:nvPr/>
        </p:nvGrpSpPr>
        <p:grpSpPr>
          <a:xfrm>
            <a:off x="334800" y="6105600"/>
            <a:ext cx="10115640" cy="752400"/>
            <a:chOff x="334800" y="6105600"/>
            <a:chExt cx="10115640" cy="752400"/>
          </a:xfrm>
        </p:grpSpPr>
        <p:pic>
          <p:nvPicPr>
            <p:cNvPr id="447" name="Google Shape;447;p6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291800" y="6159600"/>
              <a:ext cx="906840" cy="65952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pic>
        <p:pic>
          <p:nvPicPr>
            <p:cNvPr id="448" name="Google Shape;448;p6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879120" y="6268680"/>
              <a:ext cx="571320" cy="5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9" name="Google Shape;449;p6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198280" y="6394320"/>
              <a:ext cx="1476720" cy="321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0" name="Google Shape;450;p6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129280" y="6192720"/>
              <a:ext cx="2009520" cy="56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1" name="Google Shape;451;p66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34800" y="6105600"/>
              <a:ext cx="4821480" cy="7524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67"/>
          <p:cNvSpPr txBox="1"/>
          <p:nvPr/>
        </p:nvSpPr>
        <p:spPr>
          <a:xfrm rot="10800000">
            <a:off x="0" y="411120"/>
            <a:ext cx="10515600" cy="12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36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3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67"/>
          <p:cNvSpPr txBox="1"/>
          <p:nvPr/>
        </p:nvSpPr>
        <p:spPr>
          <a:xfrm>
            <a:off x="0" y="647640"/>
            <a:ext cx="10515600" cy="4968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3080" lvl="0" marL="34308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19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Přehled některých maximálních  hodnot výdajů, na které může být poskynuta dotace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1" i="0" lang="cs-CZ" sz="19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9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59" name="Google Shape;459;p67"/>
          <p:cNvGraphicFramePr/>
          <p:nvPr/>
        </p:nvGraphicFramePr>
        <p:xfrm>
          <a:off x="1539720" y="1080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{4B04AB26-A425-4C51-A9AC-A536B836ACDE}</a:tableStyleId>
              </a:tblPr>
              <a:tblGrid>
                <a:gridCol w="3986650"/>
                <a:gridCol w="5979600"/>
              </a:tblGrid>
              <a:tr h="400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-CZ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Popis výdaje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-CZ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Max. hodnota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651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Náklady na vypracování podnikatelského plánu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max. 20% výdajů, ze kterých je stanovena dotace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927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Společné pořízení zem. strojů a technologie pro ŽV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zem. stroje přív. - 1.200.00,-/ks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zem. stroje nesen. - 500.000,-/ks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kolový traktor – 2.000.000,-/ks  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1478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Společné pořízení zem. strojů a technologie pro RV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Zem.stroje přív. - 1.200.000,-/ks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Zem.stroje nesen. - 500.000,-/ks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Kolový traktor – 1.00.000,-/ks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Samoj.str. na sklizeň zelen. - 4.000.000,-/ks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Nosné konst.chmelnic – 1.000.000,-/ha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927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Nová výstavba, modernizace a rekonstrukce společně využívanýh staveb staveb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Sklady pro potřebu RV – 8.000,-/m3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Sklady pro potřebu ŽV – 4.000,-/mš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698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Společné pořízení pro zpracování zeměd. Produktů, jejich finální úpravu, balení, značení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Dopr.prostředky do 3,5t: 700.000,-/ks; 3,5t – 12t:  1.500.00,-/ks  nad 12t: 2.000.000,-/ks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6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Chlad.jednotka: 500.000,-/ks; mraz.jednotka: 700.000,-/ks</a:t>
                      </a:r>
                      <a:endParaRPr b="0"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</a:tbl>
          </a:graphicData>
        </a:graphic>
      </p:graphicFrame>
      <p:grpSp>
        <p:nvGrpSpPr>
          <p:cNvPr id="460" name="Google Shape;460;p67"/>
          <p:cNvGrpSpPr/>
          <p:nvPr/>
        </p:nvGrpSpPr>
        <p:grpSpPr>
          <a:xfrm>
            <a:off x="334800" y="6285600"/>
            <a:ext cx="10180800" cy="572400"/>
            <a:chOff x="334800" y="6285600"/>
            <a:chExt cx="10180800" cy="572400"/>
          </a:xfrm>
        </p:grpSpPr>
        <p:pic>
          <p:nvPicPr>
            <p:cNvPr id="461" name="Google Shape;461;p6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336440" y="6326280"/>
              <a:ext cx="912600" cy="50184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pic>
        <p:pic>
          <p:nvPicPr>
            <p:cNvPr id="462" name="Google Shape;462;p6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940680" y="6409440"/>
              <a:ext cx="574920" cy="435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3" name="Google Shape;463;p6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249040" y="6505200"/>
              <a:ext cx="1486080" cy="244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4" name="Google Shape;464;p6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160240" y="6351480"/>
              <a:ext cx="2022480" cy="427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5" name="Google Shape;465;p67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34800" y="6285600"/>
              <a:ext cx="4852440" cy="5724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66" name="Google Shape;466;p67"/>
          <p:cNvSpPr txBox="1"/>
          <p:nvPr/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cs-CZ" sz="1050">
                <a:solidFill>
                  <a:srgbClr val="333333"/>
                </a:solidFill>
                <a:highlight>
                  <a:srgbClr val="FFFFFF"/>
                </a:highlight>
              </a:rPr>
              <a:t>Žádostí o podporu v rámci operace 19.2.1. Programu rozvoje venkova na období 2014 – 2020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68"/>
          <p:cNvSpPr txBox="1"/>
          <p:nvPr/>
        </p:nvSpPr>
        <p:spPr>
          <a:xfrm rot="10800000">
            <a:off x="0" y="411120"/>
            <a:ext cx="10515600" cy="12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36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3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68"/>
          <p:cNvSpPr txBox="1"/>
          <p:nvPr/>
        </p:nvSpPr>
        <p:spPr>
          <a:xfrm>
            <a:off x="0" y="647640"/>
            <a:ext cx="10515600" cy="4968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3080" lvl="0" marL="34308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19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Přehled některých maximálních  hodnot výdajů, na které může být poskynuta dotace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1" i="0" lang="cs-CZ" sz="19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9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74" name="Google Shape;474;p68"/>
          <p:cNvGraphicFramePr/>
          <p:nvPr/>
        </p:nvGraphicFramePr>
        <p:xfrm>
          <a:off x="1539720" y="1080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{4B04AB26-A425-4C51-A9AC-A536B836ACDE}</a:tableStyleId>
              </a:tblPr>
              <a:tblGrid>
                <a:gridCol w="3986650"/>
                <a:gridCol w="5979600"/>
              </a:tblGrid>
              <a:tr h="393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-CZ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Popis výdaje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-CZ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Max. hodnota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639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Náklady na vypracování podnikatelského plánu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20% výdajů, ze kterých je stanovena dotace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909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Náklady na propagační činnost v místním kontextu(média, letáky, plakáty, reklamní tabule)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20% výdajů, ze kterých je stanovena dotace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1450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Pořízení  strojů a technologií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Dopr.prostředky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do 3,5t:             700.000,-/ks;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3,5t – 12t:      1.500.00,-/ks  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nad 12t:         2.000.000,-/ks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Pojízdná prodejna:         1.500.000,-/ks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909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Pořízení vybavení a zařízení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Prodejní stánek do 6m2 – 30.000,-/ks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Prodejní stánek nad 6m2 – 50.000,-/ks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639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SW, HW v souvidlosti s e-shopem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E-shop max. 100.000,-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</a:tbl>
          </a:graphicData>
        </a:graphic>
      </p:graphicFrame>
      <p:grpSp>
        <p:nvGrpSpPr>
          <p:cNvPr id="475" name="Google Shape;475;p68"/>
          <p:cNvGrpSpPr/>
          <p:nvPr/>
        </p:nvGrpSpPr>
        <p:grpSpPr>
          <a:xfrm>
            <a:off x="334800" y="6105600"/>
            <a:ext cx="10115640" cy="752400"/>
            <a:chOff x="334800" y="6105600"/>
            <a:chExt cx="10115640" cy="752400"/>
          </a:xfrm>
        </p:grpSpPr>
        <p:pic>
          <p:nvPicPr>
            <p:cNvPr id="476" name="Google Shape;476;p6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291800" y="6159600"/>
              <a:ext cx="906840" cy="65952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pic>
        <p:pic>
          <p:nvPicPr>
            <p:cNvPr id="477" name="Google Shape;477;p6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879120" y="6268680"/>
              <a:ext cx="571320" cy="5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8" name="Google Shape;478;p6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198280" y="6394320"/>
              <a:ext cx="1476720" cy="321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9" name="Google Shape;479;p6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129280" y="6192720"/>
              <a:ext cx="2009520" cy="56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0" name="Google Shape;480;p68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34800" y="6105600"/>
              <a:ext cx="4821480" cy="7524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69"/>
          <p:cNvSpPr txBox="1"/>
          <p:nvPr/>
        </p:nvSpPr>
        <p:spPr>
          <a:xfrm>
            <a:off x="0" y="365040"/>
            <a:ext cx="10515600" cy="1325520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2900" u="sng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Pravidla, </a:t>
            </a:r>
            <a:br>
              <a:rPr b="0" i="0" lang="cs-CZ" sz="1800" u="none" cap="none" strike="noStrike"/>
            </a:br>
            <a:r>
              <a:rPr b="1" i="0" lang="cs-CZ" sz="2900" u="sng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kterými se stanovují podmínky pro poskytování dotace na projekty PRV na období 2014 – 2020</a:t>
            </a:r>
            <a:br>
              <a:rPr b="0" i="0" lang="cs-CZ" sz="1800" u="none" cap="none" strike="noStrike"/>
            </a:br>
            <a:br>
              <a:rPr b="0" i="0" lang="cs-CZ" sz="1800" u="none" cap="none" strike="noStrike"/>
            </a:br>
            <a:r>
              <a:rPr b="1" i="0" lang="cs-CZ" sz="1800" u="sng" cap="none" strike="noStrik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3"/>
              </a:rPr>
              <a:t>http://eagri.cz/public/web/file/511401/Pravidla_19._2._1_aktualizace.pdf</a:t>
            </a:r>
            <a:br>
              <a:rPr b="0" i="0" lang="cs-CZ" sz="1800" u="none" cap="none" strike="noStrike"/>
            </a:br>
            <a:r>
              <a:rPr b="1" i="0" lang="cs-CZ" sz="1800" u="sng" cap="none" strike="noStrik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https://www.szif.cz/cs/prv2014-1921</a:t>
            </a:r>
            <a:br>
              <a:rPr b="0" i="0" lang="cs-CZ" sz="1800" u="none" cap="none" strike="noStrike"/>
            </a:br>
            <a:r>
              <a:rPr b="1" i="0" lang="cs-CZ" sz="1800" u="sng" cap="none" strike="noStrik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5"/>
              </a:rPr>
              <a:t>http://www.vladar.cz/index.php/sclld-2014-2020</a:t>
            </a:r>
            <a:br>
              <a:rPr b="0" i="0" lang="cs-CZ" sz="1800" u="none" cap="none" strike="noStrike"/>
            </a:br>
            <a:br>
              <a:rPr b="0" i="0" lang="cs-CZ" sz="1800" u="none" cap="none" strike="noStrike"/>
            </a:br>
            <a:br>
              <a:rPr b="0" i="0" lang="cs-CZ" sz="1800" u="none" cap="none" strike="noStrike"/>
            </a:br>
            <a:r>
              <a:rPr b="1" i="0" lang="cs-CZ" sz="22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To je vše, děkujeme za pozornost</a:t>
            </a:r>
            <a:br>
              <a:rPr b="0" i="0" lang="cs-CZ" sz="1800" u="none" cap="none" strike="noStrike"/>
            </a:br>
            <a:br>
              <a:rPr b="0" i="0" lang="cs-CZ" sz="1800" u="none" cap="none" strike="noStrike"/>
            </a:br>
            <a:r>
              <a:rPr b="1" i="0" lang="cs-CZ" sz="22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Kristýna Gubíková	Miluše Kulhánková</a:t>
            </a:r>
            <a:br>
              <a:rPr b="0" i="0" lang="cs-CZ" sz="1800" u="none" cap="none" strike="noStrike"/>
            </a:br>
            <a:r>
              <a:rPr b="1" i="0" lang="cs-CZ" sz="22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manažerka PRV, 		manažerka PRV</a:t>
            </a:r>
            <a:br>
              <a:rPr b="0" i="0" lang="cs-CZ" sz="1800" u="none" cap="none" strike="noStrike"/>
            </a:br>
            <a:r>
              <a:rPr b="1" i="0" lang="cs-CZ" sz="22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tel.: 775 372 835    tel.: 353 399 708</a:t>
            </a:r>
            <a:br>
              <a:rPr b="0" i="0" lang="cs-CZ" sz="1800" u="none" cap="none" strike="noStrike"/>
            </a:br>
            <a:r>
              <a:rPr b="1" i="0" lang="cs-CZ" sz="2200" u="none" cap="none" strike="noStrike">
                <a:solidFill>
                  <a:srgbClr val="92D050"/>
                </a:solidFill>
                <a:latin typeface="Trebuchet MS"/>
                <a:ea typeface="Trebuchet MS"/>
                <a:cs typeface="Trebuchet MS"/>
                <a:sym typeface="Trebuchet MS"/>
              </a:rPr>
              <a:t>e-mail:</a:t>
            </a:r>
            <a:r>
              <a:rPr b="1" i="0" lang="cs-CZ" sz="2200" u="none" cap="none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b="1" i="0" lang="cs-CZ" sz="2200" u="sng" cap="none" strike="noStrike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6"/>
              </a:rPr>
              <a:t>kristyna.gubikova@vladar.cz</a:t>
            </a:r>
            <a:br>
              <a:rPr b="0" i="0" lang="cs-CZ" sz="1800" u="none" cap="none" strike="noStrike"/>
            </a:br>
            <a:r>
              <a:rPr b="1" i="0" lang="cs-CZ" sz="22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e-mail: miluse.kulhankova@vladar.cz</a:t>
            </a:r>
            <a:endParaRPr b="0" i="0" sz="2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7" name="Google Shape;487;p69"/>
          <p:cNvGrpSpPr/>
          <p:nvPr/>
        </p:nvGrpSpPr>
        <p:grpSpPr>
          <a:xfrm>
            <a:off x="436320" y="6072120"/>
            <a:ext cx="10115640" cy="752400"/>
            <a:chOff x="436320" y="6072120"/>
            <a:chExt cx="10115640" cy="752400"/>
          </a:xfrm>
        </p:grpSpPr>
        <p:pic>
          <p:nvPicPr>
            <p:cNvPr id="488" name="Google Shape;488;p69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7393320" y="6126120"/>
              <a:ext cx="906840" cy="65952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pic>
        <p:pic>
          <p:nvPicPr>
            <p:cNvPr id="489" name="Google Shape;489;p69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9980640" y="6234840"/>
              <a:ext cx="571320" cy="5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0" name="Google Shape;490;p69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8299800" y="6360480"/>
              <a:ext cx="1476720" cy="321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1" name="Google Shape;491;p69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5230800" y="6159240"/>
              <a:ext cx="2009520" cy="56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2" name="Google Shape;492;p69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436320" y="6072120"/>
              <a:ext cx="4821480" cy="7524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54"/>
          <p:cNvSpPr txBox="1"/>
          <p:nvPr/>
        </p:nvSpPr>
        <p:spPr>
          <a:xfrm>
            <a:off x="0" y="365040"/>
            <a:ext cx="10515600" cy="1325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3200" u="sng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1. Obecné podmínky:</a:t>
            </a:r>
            <a:endParaRPr b="0" i="0" sz="3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54"/>
          <p:cNvSpPr txBox="1"/>
          <p:nvPr/>
        </p:nvSpPr>
        <p:spPr>
          <a:xfrm>
            <a:off x="0" y="1224000"/>
            <a:ext cx="10515600" cy="4351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3080" lvl="0" marL="34308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Základním komunikačním kanálem je Portál Farmáře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U projektů nad 1 mil. Kč způsobilých výdajů, ze kterých se počítá dotace, se dokládá finanční zdraví žadatele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Žadatel/příjemce dotace zabezpečuje financování realizace projektu nejprve z vlastních zdrojů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Žadatel/příjemce dotace je povinen zajistit realizaci projektu do 24 měsíců od podpisu Dohody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Výdaje mohou vzniknout nejdříve k datu podání Žádosti o dotaci na MAS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Žadatel/příjemce dotace musí mít vypořádány splatné závazky vůči příslušnému FÚ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Příjemce dotace je povinen uchovávat veškeré doklady k dotaci nejméně 10 let od proplacení dotace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0" name="Google Shape;290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1000" y="6108120"/>
            <a:ext cx="10114200" cy="749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55"/>
          <p:cNvSpPr txBox="1"/>
          <p:nvPr/>
        </p:nvSpPr>
        <p:spPr>
          <a:xfrm>
            <a:off x="0" y="365040"/>
            <a:ext cx="10515600" cy="1325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3200" u="sng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2. Obecné podmínky:</a:t>
            </a:r>
            <a:endParaRPr b="0" i="0" sz="3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55"/>
          <p:cNvSpPr txBox="1"/>
          <p:nvPr/>
        </p:nvSpPr>
        <p:spPr>
          <a:xfrm>
            <a:off x="0" y="1265400"/>
            <a:ext cx="10515600" cy="4351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3080" lvl="0" marL="34308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Za splnění podmínek stanovených Pravidly zodpovídá výhradně žadatel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Stavbu, která je součástí projektu, lze užívat jen k účelu vymezenému kolaudačním rozhodnutím,  ohlášením a pod.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Příjemce je povinen provést výběrové řízení na dodavatele projektu dle pravidel pro zadávání zakázek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Předmět dotace musí být ve vlastnictví příjemce až do skončení lhůty vázanosti projektu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Příjemce dotace musí mít uspořádány právní vztahy k nemovitostem, na kterých jsou realizovány stavební výdaje nebo budou umístěny podpořené stroje a technologie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600"/>
              <a:buFont typeface="Arial"/>
              <a:buChar char="-"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Příjemce dotace zajistí vykazování údajů potřebných pro monitoring po dobu vázanosti projektu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55"/>
          <p:cNvSpPr txBox="1"/>
          <p:nvPr/>
        </p:nvSpPr>
        <p:spPr>
          <a:xfrm>
            <a:off x="677160" y="6041520"/>
            <a:ext cx="629748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99" name="Google Shape;299;p55"/>
          <p:cNvGrpSpPr/>
          <p:nvPr/>
        </p:nvGrpSpPr>
        <p:grpSpPr>
          <a:xfrm>
            <a:off x="501120" y="6093720"/>
            <a:ext cx="10115640" cy="752400"/>
            <a:chOff x="501120" y="6093720"/>
            <a:chExt cx="10115640" cy="752400"/>
          </a:xfrm>
        </p:grpSpPr>
        <p:pic>
          <p:nvPicPr>
            <p:cNvPr id="300" name="Google Shape;300;p5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457760" y="6147720"/>
              <a:ext cx="906840" cy="65952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pic>
        <p:pic>
          <p:nvPicPr>
            <p:cNvPr id="301" name="Google Shape;301;p5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0045440" y="6256800"/>
              <a:ext cx="571320" cy="5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2" name="Google Shape;302;p5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364600" y="6382440"/>
              <a:ext cx="1476720" cy="321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3" name="Google Shape;303;p55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295600" y="6180840"/>
              <a:ext cx="2009520" cy="56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4" name="Google Shape;304;p55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501120" y="6093720"/>
              <a:ext cx="4821480" cy="7524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56"/>
          <p:cNvSpPr txBox="1"/>
          <p:nvPr/>
        </p:nvSpPr>
        <p:spPr>
          <a:xfrm>
            <a:off x="0" y="365040"/>
            <a:ext cx="10515600" cy="1325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3200" u="sng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2. Společné podmínky pro všechny aktivity</a:t>
            </a:r>
            <a:endParaRPr b="0" i="0" sz="3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56"/>
          <p:cNvSpPr txBox="1"/>
          <p:nvPr/>
        </p:nvSpPr>
        <p:spPr>
          <a:xfrm>
            <a:off x="0" y="1393920"/>
            <a:ext cx="10515600" cy="4351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3080" lvl="0" marL="34308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cs-CZ" sz="16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- </a:t>
            </a: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Projekt lze realizovat na území příslušné MAS a musí být v souladu s SCLLD příslušné MAS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- Druh dotace: přímá nevratná na vynaložené způsobilé výdaje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- Výše dotace: max. výše způsobilých výdajů je 5 mil. Kč, min. výše 50 tis. Kč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- Lhůta vázanosti projektu trvá 5 let od data převedení dotace na účet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- Způsoby uspořádání vztahů k nemovitostem: vlastnictví, spoluvlastnictví min. 50%, nájem, pacht, věcné břemeno, výpůjčka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- V případě závazku na vytvoření pracovního místa musí toto příjemce vytvořit do 6 měsíců od data převedení dotace na účet,     závazek běží 3 roky.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- Preferenční kritéria jsou závazná po dobu udržitelnosti projektu</a:t>
            </a:r>
            <a:endParaRPr b="0" i="0" sz="2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6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6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7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56"/>
          <p:cNvSpPr txBox="1"/>
          <p:nvPr/>
        </p:nvSpPr>
        <p:spPr>
          <a:xfrm>
            <a:off x="677160" y="6041520"/>
            <a:ext cx="629748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13" name="Google Shape;313;p56"/>
          <p:cNvGrpSpPr/>
          <p:nvPr/>
        </p:nvGrpSpPr>
        <p:grpSpPr>
          <a:xfrm>
            <a:off x="436320" y="6072120"/>
            <a:ext cx="10115640" cy="752400"/>
            <a:chOff x="436320" y="6072120"/>
            <a:chExt cx="10115640" cy="752400"/>
          </a:xfrm>
        </p:grpSpPr>
        <p:pic>
          <p:nvPicPr>
            <p:cNvPr id="314" name="Google Shape;314;p5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393320" y="6126120"/>
              <a:ext cx="906840" cy="65952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pic>
        <p:pic>
          <p:nvPicPr>
            <p:cNvPr id="315" name="Google Shape;315;p5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980640" y="6234840"/>
              <a:ext cx="571320" cy="5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6" name="Google Shape;316;p5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299800" y="6360480"/>
              <a:ext cx="1476720" cy="321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7" name="Google Shape;317;p5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230800" y="6159240"/>
              <a:ext cx="2009520" cy="56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8" name="Google Shape;318;p56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436320" y="6072120"/>
              <a:ext cx="4821480" cy="7524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7"/>
          <p:cNvSpPr txBox="1"/>
          <p:nvPr/>
        </p:nvSpPr>
        <p:spPr>
          <a:xfrm>
            <a:off x="0" y="365040"/>
            <a:ext cx="10515600" cy="787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2900" u="sng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Fiche PRV1 - Investice do zemědělských podniků</a:t>
            </a:r>
            <a:br>
              <a:rPr b="0" i="0" lang="cs-CZ" sz="1800" u="none" cap="none" strike="noStrike"/>
            </a:br>
            <a:r>
              <a:rPr b="1" i="0" lang="cs-CZ" sz="16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čl. 17, odstavec 1., písmeno a)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57"/>
          <p:cNvSpPr txBox="1"/>
          <p:nvPr/>
        </p:nvSpPr>
        <p:spPr>
          <a:xfrm>
            <a:off x="1676520" y="1152360"/>
            <a:ext cx="10515600" cy="5497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840" lvl="0" marL="28584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440"/>
              <a:buFont typeface="Noto Sans Symbols"/>
              <a:buChar char="⭶"/>
            </a:pPr>
            <a:r>
              <a:rPr b="0" i="0" lang="cs-CZ" sz="18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Cíl:</a:t>
            </a: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Investice v živočišné a rostlinné výrobě vedoucí ke snížení výrobních nákladů, modernizaci nebo zlepšení jakosti vyráběných produktů, zvýšení účinnosti využívání výrobních faktorů a                           snadnějšímu přístupu k novým technologiím s výrazným inovačním potenciálem tam, kde je               obnova zásadní pro další činnost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440"/>
              <a:buFont typeface="Noto Sans Symbols"/>
              <a:buChar char="⭶"/>
            </a:pPr>
            <a:r>
              <a:rPr b="0" i="0" lang="cs-CZ" sz="18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Podpora zahrnuje </a:t>
            </a: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hmotné a nehmotné investice v živočišné a rostlinné výrobě, je určena na investice do zemědělských staveb a technologií pro živočišnou a rostlinnou výrobu a pro školkařskou produkci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440"/>
              <a:buFont typeface="Arial"/>
              <a:buChar char="⭶"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Podporovány budou též investice na pořízení mobilních strojů pro zemědělskou výrobu a investice do pořízení peletovacích zařízení pro vlastní spotřebu v zemědělském podniku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440"/>
              <a:buFont typeface="Arial"/>
              <a:buChar char="⭶"/>
            </a:pPr>
            <a:r>
              <a:rPr b="0" i="0" lang="cs-CZ" sz="18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Žadatel dotace</a:t>
            </a: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: zemědělský podnikatel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440"/>
              <a:buFont typeface="Arial"/>
              <a:buChar char="⭶"/>
            </a:pPr>
            <a:r>
              <a:rPr b="0" i="0" lang="cs-CZ" sz="18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Výše dotace</a:t>
            </a: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: 50 % výdajů, ze kterých je stanovena dotace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                  + 10 % navýšení pro mladé začínající zemědělce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                  + 10 % navýšení pro oblast čelící přírodním a jiným zvláštním omezením              				    znevýhodněním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520"/>
              <a:buFont typeface="Arial"/>
              <a:buChar char="⭶"/>
            </a:pPr>
            <a:r>
              <a:rPr b="0" i="0" lang="cs-CZ" sz="19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6" name="Google Shape;326;p57"/>
          <p:cNvGrpSpPr/>
          <p:nvPr/>
        </p:nvGrpSpPr>
        <p:grpSpPr>
          <a:xfrm>
            <a:off x="436320" y="6059160"/>
            <a:ext cx="10115640" cy="765360"/>
            <a:chOff x="436320" y="6059160"/>
            <a:chExt cx="10115640" cy="765360"/>
          </a:xfrm>
        </p:grpSpPr>
        <p:pic>
          <p:nvPicPr>
            <p:cNvPr id="327" name="Google Shape;327;p5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393320" y="6113880"/>
              <a:ext cx="906840" cy="67068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pic>
        <p:pic>
          <p:nvPicPr>
            <p:cNvPr id="328" name="Google Shape;328;p5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980640" y="6224760"/>
              <a:ext cx="571320" cy="5824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9" name="Google Shape;329;p5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299800" y="6352560"/>
              <a:ext cx="1476720" cy="3265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0" name="Google Shape;330;p5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230800" y="6147720"/>
              <a:ext cx="2009520" cy="571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1" name="Google Shape;331;p57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436320" y="6059160"/>
              <a:ext cx="4821480" cy="76536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8"/>
          <p:cNvSpPr txBox="1"/>
          <p:nvPr/>
        </p:nvSpPr>
        <p:spPr>
          <a:xfrm rot="10800000">
            <a:off x="0" y="411120"/>
            <a:ext cx="10515600" cy="12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36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3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58"/>
          <p:cNvSpPr txBox="1"/>
          <p:nvPr/>
        </p:nvSpPr>
        <p:spPr>
          <a:xfrm>
            <a:off x="0" y="647640"/>
            <a:ext cx="10515600" cy="4968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3080" lvl="0" marL="34308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19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Způsobilé výdaje</a:t>
            </a:r>
            <a:r>
              <a:rPr b="1" i="0" lang="cs-CZ" sz="19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:</a:t>
            </a:r>
            <a:r>
              <a:rPr b="0" i="0" lang="cs-CZ" sz="19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dotaci lze poskytnout pouze na investiční výdaje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9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1) stavby, stroje a technologie v živočišné výrobě (výstavba, modernizace a rekonstrukce ustájovacích prostor, skladovacích prostor pro krmiva a steliva, pořízení technologií)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9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2) stavby, stroje a technologie pro rostlinou a školkařskou výrobu (výstavba, modernizace a rekonstrukce pro skladování a sklizeň produktů, nových konstrukcí sadů a chmelnic, skleníků apod., pořízení technologických linek )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9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3) pořízení zemědělských traktorů a speciálních zemědělských strojů 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9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4) peletárny, jejichž veškerá produkce bude spotřebována přímo v zemědělském podniku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9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5) nákup nemovitostí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39" name="Google Shape;339;p58"/>
          <p:cNvGrpSpPr/>
          <p:nvPr/>
        </p:nvGrpSpPr>
        <p:grpSpPr>
          <a:xfrm>
            <a:off x="399960" y="6105600"/>
            <a:ext cx="10115640" cy="752400"/>
            <a:chOff x="399960" y="6105600"/>
            <a:chExt cx="10115640" cy="752400"/>
          </a:xfrm>
        </p:grpSpPr>
        <p:pic>
          <p:nvPicPr>
            <p:cNvPr id="340" name="Google Shape;340;p5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356960" y="6159600"/>
              <a:ext cx="906840" cy="65952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pic>
        <p:pic>
          <p:nvPicPr>
            <p:cNvPr id="341" name="Google Shape;341;p5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944280" y="6268680"/>
              <a:ext cx="571320" cy="5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2" name="Google Shape;342;p5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263440" y="6394320"/>
              <a:ext cx="1476720" cy="321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3" name="Google Shape;343;p5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194440" y="6192720"/>
              <a:ext cx="2009520" cy="56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4" name="Google Shape;344;p58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99960" y="6105600"/>
              <a:ext cx="4821480" cy="7524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59"/>
          <p:cNvSpPr txBox="1"/>
          <p:nvPr/>
        </p:nvSpPr>
        <p:spPr>
          <a:xfrm rot="10800000">
            <a:off x="0" y="411120"/>
            <a:ext cx="10515600" cy="12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36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3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59"/>
          <p:cNvSpPr txBox="1"/>
          <p:nvPr/>
        </p:nvSpPr>
        <p:spPr>
          <a:xfrm>
            <a:off x="0" y="647640"/>
            <a:ext cx="10515600" cy="4968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3080" lvl="0" marL="34308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19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Přehled některých maximálních  hodnot výdajů Fishe 1, na které může být poskynuta dotace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9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52" name="Google Shape;352;p59"/>
          <p:cNvGraphicFramePr/>
          <p:nvPr/>
        </p:nvGraphicFramePr>
        <p:xfrm>
          <a:off x="1539720" y="142092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{4B04AB26-A425-4C51-A9AC-A536B836ACDE}</a:tableStyleId>
              </a:tblPr>
              <a:tblGrid>
                <a:gridCol w="2537650"/>
                <a:gridCol w="2538000"/>
              </a:tblGrid>
              <a:tr h="366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-CZ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Popis výdaje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cs-CZ" sz="18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Max. hodnota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Motor. vozidlo do 3,5 t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  500.000,-/ks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Stáje pro skot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    40.000,-/ust. místo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Stáje pro výkrm prasat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    12.000,-/ust. místo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Stáje pro ovce a kozy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    10.000,-/ust. místo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Dojírny pro krávy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  400.000,-/ust. místo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Sklady pro potřeby RV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      8.000,-/m3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Nosné konstr. chmeln.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1.000.000,-/ha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Traktory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2.000.000,-/ks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Zem.str. přívěsné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1.200.000,-/ks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  <a:tr h="366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Zem.str. nesené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cs-CZ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   500.000,-/ks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solidFill>
                      <a:srgbClr val="5B9BD5"/>
                    </a:solidFill>
                  </a:tcPr>
                </a:tc>
              </a:tr>
            </a:tbl>
          </a:graphicData>
        </a:graphic>
      </p:graphicFrame>
      <p:sp>
        <p:nvSpPr>
          <p:cNvPr id="353" name="Google Shape;353;p59"/>
          <p:cNvSpPr txBox="1"/>
          <p:nvPr/>
        </p:nvSpPr>
        <p:spPr>
          <a:xfrm>
            <a:off x="677160" y="6041520"/>
            <a:ext cx="6297480" cy="365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54" name="Google Shape;354;p59"/>
          <p:cNvGrpSpPr/>
          <p:nvPr/>
        </p:nvGrpSpPr>
        <p:grpSpPr>
          <a:xfrm>
            <a:off x="436320" y="6072120"/>
            <a:ext cx="10115640" cy="752400"/>
            <a:chOff x="436320" y="6072120"/>
            <a:chExt cx="10115640" cy="752400"/>
          </a:xfrm>
        </p:grpSpPr>
        <p:pic>
          <p:nvPicPr>
            <p:cNvPr id="355" name="Google Shape;355;p5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393320" y="6126120"/>
              <a:ext cx="906840" cy="65952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pic>
        <p:pic>
          <p:nvPicPr>
            <p:cNvPr id="356" name="Google Shape;356;p5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980640" y="6234840"/>
              <a:ext cx="571320" cy="5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7" name="Google Shape;357;p5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299800" y="6360480"/>
              <a:ext cx="1476720" cy="321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8" name="Google Shape;358;p5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230800" y="6159240"/>
              <a:ext cx="2009520" cy="56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9" name="Google Shape;359;p59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436320" y="6072120"/>
              <a:ext cx="4821480" cy="7524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60"/>
          <p:cNvSpPr txBox="1"/>
          <p:nvPr/>
        </p:nvSpPr>
        <p:spPr>
          <a:xfrm>
            <a:off x="0" y="365040"/>
            <a:ext cx="10515600" cy="1219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2900" u="sng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Fiche PRV2 – Zpracování a uvádění na trh zemědělských produktů</a:t>
            </a:r>
            <a:br>
              <a:rPr b="0" i="0" lang="cs-CZ" sz="1800" u="none" cap="none" strike="noStrike"/>
            </a:br>
            <a:r>
              <a:rPr b="1" i="0" lang="cs-CZ" sz="16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čl. 17, odstavec 1., písmeno c)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60"/>
          <p:cNvSpPr txBox="1"/>
          <p:nvPr/>
        </p:nvSpPr>
        <p:spPr>
          <a:xfrm>
            <a:off x="0" y="1825560"/>
            <a:ext cx="10515600" cy="4351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3080" lvl="0" marL="34308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ts val="1360"/>
              <a:buFont typeface="Arial"/>
              <a:buChar char="-"/>
            </a:pPr>
            <a:r>
              <a:rPr b="0" i="0" lang="cs-CZ" sz="17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Cíl:</a:t>
            </a:r>
            <a:r>
              <a:rPr b="0" i="0" lang="cs-CZ" sz="1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Zvýšení efektivity výroby a celkové konkurence schopnosti malých a středních podniků v oblasti zpracování zemědělských produktů. Umožnit zemědělským podnikatelům, výrobcům potravin a krmiv využití moderních technologií. V neposlední řadě operace přispěje k rozvoji místních trhů a zkrácení dodavatelských řetězců.</a:t>
            </a:r>
            <a:endParaRPr b="0" i="0" sz="1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360"/>
              <a:buFont typeface="Arial"/>
              <a:buChar char="-"/>
            </a:pPr>
            <a:r>
              <a:rPr b="0" i="0" lang="cs-CZ" sz="17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Podpora zahrnuje </a:t>
            </a:r>
            <a:r>
              <a:rPr b="0" i="0" lang="cs-CZ" sz="1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hmotné nebo nehmotné investice, které se týkají zpracování zemědělských produktů a jejich uvádění na trh</a:t>
            </a:r>
            <a:endParaRPr b="0" i="0" sz="1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360"/>
              <a:buFont typeface="Arial"/>
              <a:buChar char="-"/>
            </a:pPr>
            <a:r>
              <a:rPr b="0" i="0" lang="cs-CZ" sz="17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Žadatel dotace</a:t>
            </a:r>
            <a:r>
              <a:rPr b="0" i="0" lang="cs-CZ" sz="1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: a) zemědělský podnikatel,</a:t>
            </a:r>
            <a:endParaRPr b="0" i="0" sz="1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228600" lvl="3" marL="16002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	            b) výrobce potravin a surovin určených pro lidskou spotřebu,</a:t>
            </a:r>
            <a:endParaRPr b="0" i="0" sz="1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228600" lvl="3" marL="16002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	            c) výrobce krmiv,</a:t>
            </a:r>
            <a:endParaRPr b="0" i="0" sz="1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228600" lvl="3" marL="16002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6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	            d) jiný subjekt, aktivní ve zpracování, uvádění na trh a vývoji zemědělských produktů  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360"/>
              <a:buFont typeface="Arial"/>
              <a:buChar char="-"/>
            </a:pPr>
            <a:r>
              <a:rPr b="0" i="0" lang="cs-CZ" sz="17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Výše dotace</a:t>
            </a:r>
            <a:r>
              <a:rPr b="0" i="0" lang="cs-CZ" sz="1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:  a) </a:t>
            </a:r>
            <a:r>
              <a:rPr b="0" i="0" lang="cs-CZ" sz="17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v případě, kdy je výstupním produktem je produkt spadající pod přílohu I – </a:t>
            </a:r>
            <a:r>
              <a:rPr b="1" i="0" lang="cs-CZ" sz="17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50%</a:t>
            </a:r>
            <a:endParaRPr b="0" i="0" sz="1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228600" lvl="2" marL="11430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  	        b) </a:t>
            </a:r>
            <a:r>
              <a:rPr b="0" i="0" lang="cs-CZ" sz="17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v případě, kdy výstupní produkt nespadá pod přílohu I – </a:t>
            </a:r>
            <a:r>
              <a:rPr b="1" i="0" lang="cs-CZ" sz="17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35% pro střední podniky</a:t>
            </a:r>
            <a:r>
              <a:rPr b="0" i="0" lang="cs-CZ" sz="17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228600" lvl="2" marL="114300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1" i="0" lang="cs-CZ" sz="17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a 45% </a:t>
            </a:r>
            <a:r>
              <a:rPr b="1" i="0" lang="cs-CZ" sz="1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pro malé a mikro podniky</a:t>
            </a:r>
            <a:endParaRPr b="0" i="0" sz="1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360"/>
              <a:buFont typeface="Arial"/>
              <a:buChar char="-"/>
            </a:pPr>
            <a:r>
              <a:rPr b="0" i="0" lang="cs-CZ" sz="1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7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7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7" name="Google Shape;367;p60"/>
          <p:cNvGrpSpPr/>
          <p:nvPr/>
        </p:nvGrpSpPr>
        <p:grpSpPr>
          <a:xfrm>
            <a:off x="334800" y="6105600"/>
            <a:ext cx="10115640" cy="752400"/>
            <a:chOff x="334800" y="6105600"/>
            <a:chExt cx="10115640" cy="752400"/>
          </a:xfrm>
        </p:grpSpPr>
        <p:pic>
          <p:nvPicPr>
            <p:cNvPr id="368" name="Google Shape;368;p6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291800" y="6159600"/>
              <a:ext cx="906840" cy="65952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pic>
        <p:pic>
          <p:nvPicPr>
            <p:cNvPr id="369" name="Google Shape;369;p6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879120" y="6268680"/>
              <a:ext cx="571320" cy="5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0" name="Google Shape;370;p6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198280" y="6394320"/>
              <a:ext cx="1476720" cy="321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1" name="Google Shape;371;p6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5129280" y="6192720"/>
              <a:ext cx="2009520" cy="56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2" name="Google Shape;372;p60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34800" y="6105600"/>
              <a:ext cx="4821480" cy="7524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61"/>
          <p:cNvSpPr txBox="1"/>
          <p:nvPr/>
        </p:nvSpPr>
        <p:spPr>
          <a:xfrm>
            <a:off x="0" y="365040"/>
            <a:ext cx="10515600" cy="1325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2900" u="sng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Fiche PRV2 – Zpracování a uvádění na trh zemědělských produktů</a:t>
            </a:r>
            <a:br>
              <a:rPr b="0" i="0" lang="cs-CZ" sz="1800" u="none" cap="none" strike="noStrike"/>
            </a:br>
            <a:r>
              <a:rPr b="1" i="0" lang="cs-CZ" sz="1600" u="none" cap="none" strike="noStrike">
                <a:solidFill>
                  <a:srgbClr val="90C226"/>
                </a:solidFill>
                <a:latin typeface="Trebuchet MS"/>
                <a:ea typeface="Trebuchet MS"/>
                <a:cs typeface="Trebuchet MS"/>
                <a:sym typeface="Trebuchet MS"/>
              </a:rPr>
              <a:t>čl. 17, odstavec 1., písmeno c) </a:t>
            </a:r>
            <a:br>
              <a:rPr b="0" i="0" lang="cs-CZ" sz="1800" u="none" cap="none" strike="noStrike"/>
            </a:b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61"/>
          <p:cNvSpPr txBox="1"/>
          <p:nvPr/>
        </p:nvSpPr>
        <p:spPr>
          <a:xfrm>
            <a:off x="0" y="1825560"/>
            <a:ext cx="10515600" cy="4351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3080" lvl="0" marL="34308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1800" u="sng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Způsobilé výdaje</a:t>
            </a:r>
            <a:r>
              <a:rPr b="1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:</a:t>
            </a: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dotaci lze poskytnout pouze na investiční výdaje, které vedou k potřebě uvádění finálního produktu na trh.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440"/>
              <a:buFont typeface="Arial"/>
              <a:buChar char="-"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a) výstavba, modernizace a rekonstrukce budov, včetně nezbytných manipulačních ploch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440"/>
              <a:buFont typeface="Arial"/>
              <a:buChar char="-"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b) pořízení užitkových vozů N1, N2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440"/>
              <a:buFont typeface="Arial"/>
              <a:buChar char="-"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c) nákup strojů, nástrojů a zařízení pro zpracování produktů, finální úpravu, balení, značení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440"/>
              <a:buFont typeface="Arial"/>
              <a:buChar char="-"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d) související se skladováním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90C226"/>
              </a:buClr>
              <a:buSzPts val="1440"/>
              <a:buFont typeface="Arial"/>
              <a:buChar char="-"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e) vedoucí ke zvyšování a monitorování kvality produktů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       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just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	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343080" lvl="0" marL="343080" marR="0" rtl="0" algn="l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0" name="Google Shape;380;p61"/>
          <p:cNvGrpSpPr/>
          <p:nvPr/>
        </p:nvGrpSpPr>
        <p:grpSpPr>
          <a:xfrm>
            <a:off x="200160" y="6105600"/>
            <a:ext cx="10115280" cy="752400"/>
            <a:chOff x="200160" y="6105600"/>
            <a:chExt cx="10115280" cy="752400"/>
          </a:xfrm>
        </p:grpSpPr>
        <p:pic>
          <p:nvPicPr>
            <p:cNvPr id="381" name="Google Shape;381;p6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156800" y="6159600"/>
              <a:ext cx="906840" cy="65952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pic>
        <p:pic>
          <p:nvPicPr>
            <p:cNvPr id="382" name="Google Shape;382;p6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744120" y="6268680"/>
              <a:ext cx="571320" cy="57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3" name="Google Shape;383;p6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063640" y="6394320"/>
              <a:ext cx="1476720" cy="321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4" name="Google Shape;384;p6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4994280" y="6192720"/>
              <a:ext cx="2009520" cy="56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5" name="Google Shape;385;p6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200160" y="6105600"/>
              <a:ext cx="4821480" cy="7524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