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77" r:id="rId5"/>
    <p:sldId id="278" r:id="rId6"/>
    <p:sldId id="27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www.vladar.cz/soubory/texty/text_00023/635_audit2019_masvladar.pdf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s.vladar.cz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AF8BB9-247B-4C82-87EB-D36D7E3807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/>
              <a:t>Plenární zasedání MAS Vladař o.p.s., prosinec 2020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20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FF1B254F-AAE6-472D-88AD-C4D53A04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60352"/>
            <a:ext cx="8596668" cy="4085439"/>
          </a:xfrm>
        </p:spPr>
        <p:txBody>
          <a:bodyPr>
            <a:normAutofit/>
          </a:bodyPr>
          <a:lstStyle/>
          <a:p>
            <a:r>
              <a:rPr lang="cs-CZ" b="1" u="sng" dirty="0"/>
              <a:t>Program: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Prezence, schválení programu</a:t>
            </a:r>
          </a:p>
          <a:p>
            <a:pPr marL="342900" indent="-342900">
              <a:buAutoNum type="arabicPeriod"/>
            </a:pPr>
            <a:r>
              <a:rPr lang="cs-CZ" dirty="0"/>
              <a:t>Projednání výroční zprávy o činnosti společnosti, auditu a účetní závěrky za rok 2019</a:t>
            </a:r>
          </a:p>
          <a:p>
            <a:pPr marL="342900" indent="-342900">
              <a:buAutoNum type="arabicPeriod"/>
            </a:pPr>
            <a:r>
              <a:rPr lang="cs-CZ" dirty="0"/>
              <a:t>Informace o činnosti MAS Vladař o.p.s. v roce 2020 a plán činnosti na rok 2021</a:t>
            </a:r>
          </a:p>
          <a:p>
            <a:pPr marL="342900" indent="-342900">
              <a:buAutoNum type="arabicPeriod"/>
            </a:pPr>
            <a:r>
              <a:rPr lang="cs-CZ" dirty="0"/>
              <a:t>Závěr, diskuse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636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FF1B254F-AAE6-472D-88AD-C4D53A04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60352"/>
            <a:ext cx="8596668" cy="4085439"/>
          </a:xfrm>
        </p:spPr>
        <p:txBody>
          <a:bodyPr>
            <a:normAutofit/>
          </a:bodyPr>
          <a:lstStyle/>
          <a:p>
            <a:r>
              <a:rPr lang="cs-CZ" b="1" u="sng" dirty="0"/>
              <a:t>Projednání výroční zprávy o činnosti společnosti, auditu a účetní závěrky za rok 2019</a:t>
            </a:r>
          </a:p>
          <a:p>
            <a:r>
              <a:rPr lang="cs-CZ" sz="1600" dirty="0"/>
              <a:t>Online: </a:t>
            </a:r>
            <a:r>
              <a:rPr lang="cs-CZ" sz="1600" dirty="0">
                <a:hlinkClick r:id="rId5"/>
              </a:rPr>
              <a:t>http://www.vladar.cz/soubory/texty/text_00023/635_audit2019_masvladar.pdf</a:t>
            </a:r>
            <a:endParaRPr lang="cs-CZ" sz="1600" dirty="0"/>
          </a:p>
          <a:p>
            <a:r>
              <a:rPr lang="cs-CZ" sz="1600" dirty="0"/>
              <a:t>Činnost MAS Vladař v roce 2019 v kostce: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Realizace SCLLD – IROP, PRV, OPZ, OPŽP výzvy. Animace OPVVV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Realizace projektu MAP2 – ORP Podbořany + Žatec – setkávání, exkurze, budování kapacit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Realizace OPZ  projektů – podpora zaměstnanosti, veřejně prospěšná dotovaná místa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Vyhlášení krajských grantů – Ústecký kraj, Plzeňský kraj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Pořádání mezinárodní konference </a:t>
            </a:r>
            <a:r>
              <a:rPr lang="cs-CZ" sz="1600" dirty="0" err="1"/>
              <a:t>LeaderFest</a:t>
            </a:r>
            <a:r>
              <a:rPr lang="cs-CZ" sz="1600" dirty="0"/>
              <a:t> 2019 v Žatci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600" dirty="0"/>
              <a:t>Spolupráce s Celostátní sítí pro venkov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2218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FF1B254F-AAE6-472D-88AD-C4D53A04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60352"/>
            <a:ext cx="8596668" cy="4085439"/>
          </a:xfrm>
        </p:spPr>
        <p:txBody>
          <a:bodyPr>
            <a:normAutofit/>
          </a:bodyPr>
          <a:lstStyle/>
          <a:p>
            <a:r>
              <a:rPr lang="cs-CZ" b="1" u="sng" dirty="0"/>
              <a:t>Projednání výroční zprávy o činnosti společnosti, auditu a účetní závěrky za rok 2019</a:t>
            </a:r>
          </a:p>
          <a:p>
            <a:r>
              <a:rPr lang="cs-CZ" sz="1600" dirty="0"/>
              <a:t>Hospodaření:</a:t>
            </a:r>
          </a:p>
          <a:p>
            <a:r>
              <a:rPr lang="cs-CZ" sz="1600" dirty="0"/>
              <a:t>Náklady celkem: 	12 145 tis. Kč</a:t>
            </a:r>
          </a:p>
          <a:p>
            <a:r>
              <a:rPr lang="cs-CZ" sz="1600" dirty="0"/>
              <a:t>Výnosy celkem: 	12 345 tis. Kč (z toho tržby 694 tis Kč)</a:t>
            </a:r>
          </a:p>
          <a:p>
            <a:r>
              <a:rPr lang="cs-CZ" sz="1600" dirty="0"/>
              <a:t>Výsledek hospodaření: 	200 tis Kč</a:t>
            </a:r>
          </a:p>
          <a:p>
            <a:endParaRPr lang="cs-CZ" sz="1600" dirty="0"/>
          </a:p>
          <a:p>
            <a:r>
              <a:rPr lang="cs-CZ" sz="1600" b="1" dirty="0"/>
              <a:t>Výrok auditora: Podle našeho názoru závěrka podává věrný a poctivý obraz aktiv a pasiv Společnosti k 31.12.2019 a nákladů a výnosů jejího hospodaření za rok končící 31.12.2019 v souladu s českými účetními předpisy.</a:t>
            </a:r>
            <a:br>
              <a:rPr lang="cs-CZ" sz="1600" dirty="0"/>
            </a:br>
            <a:r>
              <a:rPr lang="cs-CZ" sz="1600" dirty="0"/>
              <a:t>Ing. Tomáš Hora, LN-AUDIT s.r.o.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6429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FF1B254F-AAE6-472D-88AD-C4D53A04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60352"/>
            <a:ext cx="8596668" cy="4085439"/>
          </a:xfrm>
        </p:spPr>
        <p:txBody>
          <a:bodyPr>
            <a:normAutofit/>
          </a:bodyPr>
          <a:lstStyle/>
          <a:p>
            <a:r>
              <a:rPr lang="cs-CZ" b="1" u="sng" dirty="0"/>
              <a:t>Organizace MAS Vladař v roce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Správní rada – zesnulého p. Bohumila Peterku nahradil jmenováním zakladatelů MAS Vladař o.p.s. p. Mgr. Jan Losenický, místostarosta Kadaně.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u="sng" dirty="0"/>
              <a:t>Aktuální složení správní rady: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JAN FRONC, předseda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Ing. ČESTMÍR NOVÁK, Ing. ZDENĚK VUKLIŠEVIČ, ANTONÍN STÁDNICKÝ, MIROSLAV DORŇÁK, Mgr. JAN LOSENICKÝ, Ing. KAREL HONZL, Ing. JAROSLAV VOJTA, Mgr. ZDEŇKA HAMOUSOVÁ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678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EDA730D5-2AD1-4421-8B9A-84686D568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6" y="5971592"/>
            <a:ext cx="663818" cy="66381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B6C11169-9953-494B-874F-FE59224B6A3B}"/>
              </a:ext>
            </a:extLst>
          </p:cNvPr>
          <p:cNvSpPr txBox="1"/>
          <p:nvPr/>
        </p:nvSpPr>
        <p:spPr>
          <a:xfrm>
            <a:off x="1222309" y="5971592"/>
            <a:ext cx="61022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MAS Vladař, organizační složka MAS Vladař o.p.s.</a:t>
            </a:r>
            <a:endParaRPr lang="cs-CZ" dirty="0">
              <a:hlinkClick r:id="rId3"/>
            </a:endParaRPr>
          </a:p>
          <a:p>
            <a:r>
              <a:rPr lang="cs-CZ" dirty="0">
                <a:hlinkClick r:id="rId3"/>
              </a:rPr>
              <a:t>https://mas.vladar.cz</a:t>
            </a:r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92D0BF2-B4A9-40A2-BCBF-92FFA90E0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755" y="6074229"/>
            <a:ext cx="2062460" cy="561181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FF1B254F-AAE6-472D-88AD-C4D53A04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60352"/>
            <a:ext cx="8596668" cy="4085439"/>
          </a:xfrm>
        </p:spPr>
        <p:txBody>
          <a:bodyPr>
            <a:normAutofit/>
          </a:bodyPr>
          <a:lstStyle/>
          <a:p>
            <a:r>
              <a:rPr lang="cs-CZ" b="1" u="sng" dirty="0"/>
              <a:t>Činnost MAS Vladař v roce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Realizace SCLLD 2014+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Příprava SCLLD pro období 2021+ - podání žádosti o standardizaci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Realizace MAP2 Podbořansko-Žatecko, malá technická univerzita, </a:t>
            </a:r>
            <a:r>
              <a:rPr lang="cs-CZ" dirty="0" err="1"/>
              <a:t>covid</a:t>
            </a:r>
            <a:r>
              <a:rPr lang="cs-CZ" dirty="0"/>
              <a:t> poradenství, knihovna pomůcek pro testování,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Realizace OPZ projektu – podpora zaměstnanosti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Poradenství </a:t>
            </a:r>
            <a:r>
              <a:rPr lang="cs-CZ" dirty="0" err="1"/>
              <a:t>Covid</a:t>
            </a:r>
            <a:r>
              <a:rPr lang="cs-CZ" dirty="0"/>
              <a:t> Ústecký kraj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8939206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</TotalTime>
  <Words>507</Words>
  <Application>Microsoft Office PowerPoint</Application>
  <PresentationFormat>Širokoúhlá obrazovka</PresentationFormat>
  <Paragraphs>45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Fazeta</vt:lpstr>
      <vt:lpstr>Plenární zasedání MAS Vladař o.p.s., prosinec 2020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Valná hromada MAS Vladař prosinec 2020</dc:title>
  <dc:creator>Josef</dc:creator>
  <cp:lastModifiedBy>Josef</cp:lastModifiedBy>
  <cp:revision>26</cp:revision>
  <dcterms:created xsi:type="dcterms:W3CDTF">2020-12-17T16:36:17Z</dcterms:created>
  <dcterms:modified xsi:type="dcterms:W3CDTF">2020-12-17T23:23:53Z</dcterms:modified>
</cp:coreProperties>
</file>